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8" r:id="rId5"/>
    <p:sldId id="25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7:15:19.339"/>
    </inkml:context>
    <inkml:brush xml:id="br0">
      <inkml:brushProperty name="width" value="0.05" units="cm"/>
      <inkml:brushProperty name="height" value="0.05" units="cm"/>
      <inkml:brushProperty name="ignorePressure" value="1"/>
    </inkml:brush>
  </inkml:definitions>
  <inkml:trace contextRef="#ctx0" brushRef="#br0">1 8,'200'-4,"-30"1,136 15,-253-3,0 2,-1 3,-1 2,46 20,-9-4,638 255,-701-276,-1-1,0 4,-1-1,0 1,1 3,-17-11,-1-1,1 2,0-2,-2 2,1-1,-1 1,0 0,-1 1,0-1,0 1,0 0,0 0,-1 0,0 0,-2 0,2 1,-2 6,1 10,-2 1,-2 1,-2 14,-1 65,5-96,1-1,0 0,1 1,0-1,0 1,2-2,-1 1,1 0,4 7,-2-2,8 9,-2-1,0 3,-1 3,1 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8T20:38:50.278"/>
    </inkml:context>
    <inkml:brush xml:id="br0">
      <inkml:brushProperty name="width" value="0.035" units="cm"/>
      <inkml:brushProperty name="height" value="0.035" units="cm"/>
    </inkml:brush>
  </inkml:definitions>
  <inkml:trace contextRef="#ctx0" brushRef="#br0">31 0 24575,'-2'4'0,"0"0"0,0 0 0,0 0 0,0 0 0,1 0 0,-1 0 0,1 0 0,0 0 0,1 1 0,-1-1 0,1 0 0,0 1 0,0 4 0,-1 7 0,-12 647 0,15-415 0,-1-214 0,2 0 0,1 1 0,2-2 0,1 1 0,14 37 0,5 1 0,42 82 0,-12-55 0,5 11 0,-14-12 0,74 113 0,11 43 0,-52-91 0,-45-97 0,-3 2 0,25 77 0,-42-104 0,-3 1 0,-1 1 0,-1 0 0,-3 0 0,2 60 0,-8 12 0,-21 164 0,13-235 0,-16 56 0,17-80 0,-1 0 0,-1-1 0,-1 0 0,0-1 0,-15 20 0,5-7 0,2 1 0,0 0 0,2 1 0,2 0 0,-12 45 0,5 33 0,11-52 0,-20 66 63,17-80-777,-12 86 0,22-103-6112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6-01-08T20:38:52.921"/>
    </inkml:context>
    <inkml:brush xml:id="br0">
      <inkml:brushProperty name="width" value="0.035" units="cm"/>
      <inkml:brushProperty name="height" value="0.035" units="cm"/>
    </inkml:brush>
  </inkml:definitions>
  <inkml:trace contextRef="#ctx0" brushRef="#br0">2103 0 24575,'-327'12'0,"265"-5"0,1 2 0,0 3 0,-74 24 0,73-16 0,22-8 0,1 2 0,-48 23 0,-102 43 0,23-12 0,166-68 0,-128 66 0,108-53 0,0 0 0,1 1 0,1 1 0,-19 19 0,-19 23 0,5-6 0,-71 93 0,94-106 0,-17 24 0,-57 102 0,93-150 13,1 0-1,-1-1 0,-1 0 0,-1 0 0,-21 21 1,-68 46-544,67-55-377,17-12-5918</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7:15:14.774"/>
    </inkml:context>
    <inkml:brush xml:id="br0">
      <inkml:brushProperty name="width" value="0.05" units="cm"/>
      <inkml:brushProperty name="height" value="0.05" units="cm"/>
      <inkml:brushProperty name="ignorePressure" value="1"/>
    </inkml:brush>
  </inkml:definitions>
  <inkml:trace contextRef="#ctx0" brushRef="#br0">3051 0,'-122'5,"-53"11,119-10,-60 11,2 6,0 5,-10 8,57-17,5-4,-1-3,0-2,-1-4,1-2,-1-3,-4-3,-14 1,1 4,0 3,0 4,1 3,-60 19,124-28,-35 9,0 2,2 2,0 2,1 3,-20 12,-61 37,62-35,-42 30,-26 21,43-29,-11 14,94-65,0 1,1 0,0 1,0 0,1 0,0 0,1 1,0 0,1 0,0 0,-3 8,-3 16,1 1,1 0,1 4,3-11,-1 1,-2-1,0-1,-2 1,-4 3,-2-1,3-8</inkml:trace>
  <inkml:trace contextRef="#ctx0" brushRef="#br0" timeOffset="2449.4">5756 994,'1'129,"0"33,-12 76,6-184,-3 1,-3-1,-2-1,-2 0,-2-1,-9 15,-2-7,-3-2,-3-2,-1-1,-3-1,-11 7,-9 7,-3-3,-3-2,-43 30,-206 165,-288 275,467-415,53-48,-17 25,97-95,-60 65,3 3,39-44,1 1,1 0,2 1,-11 25,5 0,3 0,2 2,3 0,1 0,3 2,0 39,0 81,11 79,1-66,-3 21,0-175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6-01T17:15:19.339"/>
    </inkml:context>
    <inkml:brush xml:id="br0">
      <inkml:brushProperty name="width" value="0.05" units="cm"/>
      <inkml:brushProperty name="height" value="0.05" units="cm"/>
      <inkml:brushProperty name="ignorePressure" value="1"/>
    </inkml:brush>
  </inkml:definitions>
  <inkml:trace contextRef="#ctx0" brushRef="#br0">1 6,'149'-3,"-22"1,101 11,-188-2,-1 1,0 2,-1 2,34 15,-6-3,475 190,-522-206,-1 0,0 2,-1 0,0 0,1 3,-13-9,0 0,0 1,0-1,-1 1,0 0,0 0,0 0,-1 1,0-1,0 1,0 0,0 0,-1 0,0 0,-1 0,1 1,-1 4,0 8,-1 0,-1 1,-2 11,-1 48,4-72,1 0,0 0,0 0,1 0,-1 0,2-1,-1 1,1 0,3 5,-1-2,5 7,-1 0,0 1,-1 3,1 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31T03:33:58.377"/>
    </inkml:context>
    <inkml:brush xml:id="br0">
      <inkml:brushProperty name="width" value="0.08819" units="cm"/>
      <inkml:brushProperty name="height" value="0.08819" units="cm"/>
      <inkml:brushProperty name="color" value="#FF0000"/>
      <inkml:brushProperty name="ignorePressure" value="1"/>
    </inkml:brush>
  </inkml:definitions>
  <inkml:trace contextRef="#ctx0" brushRef="#br0">44 44,'2'9,"0"0,0 0,1 0,0 0,0-1,1 1,0-1,0 0,1 0,0 0,1-1,2 3,7 12,91 130,23 35,-99-138,-1 2,18 48,-35-65,-2 2,-1-1,-2 1,-1 0,0 27,7 45,2 12,-2 85,-11-166,3 24,2-1,3-1,17 59,-1-57,-20-51,-1 0,0 0,0 1,-1-1,0 8,2 34,-3-1,-2 1,-4 32,0 18,2 13,3 155,11-163,-6-62,0 42,-5-54,0 36,-2-65,-1 0,1-1,-1 1,0 0,-1 0,1 0,-1-1,0 1,-2 2,4-7,0 0,-1 0,1-1,-1 1,1 0,-1 0,0 0,1-1,-1 1,0 0,0 0,1-1,-1 1,0-1,0 1,0-1,0 1,1-1,-1 0,0 1,0-1,0 0,0 0,0 1,0-1,0 0,0 0,0 0,-1 0,0-1,0 0,0 0,0 1,0-1,1-1,-1 1,0 0,0 0,1-1,-1 1,0-1,1 1,-1-2,-5-6,0 0,1 0,0-1,-3-7,-7-12,-1 1,-1 1,-2 0,-10-9,-1-4,26 29,16 14,17 14,-19-10,-2 1,1 1,-1-1,0 1,0 1,-1-1,-1 1,1 0,-2 0,2 6,6 19,-1 1,2 18,-9-37,-1-6,1 0,1-1,0 1,0-1,1 0,0 0,1 0,0-1,1 0,1 0,-9-8,0-1,0 0,0 1,0-1,1 0,-1 0,0 0,0 1,1-1,-1 0,0 0,0 0,1 1,-1-1,0 0,0 0,1 0,-1 0,0 0,1 0,-1 0,0 0,1 0,-1 0,0 0,1 0,-1 0,0 0,0 0,1 0,-1 0,0 0,1 0,-1 0,0 0,0 0,1-1,4-11,-2-23,-3 32,-1-51,1 19,1 0,3-16,-2 39,0-1,1 1,1 0,0 0,0 1,1-1,1 1,5-9,19-23,-20 29,1-1,-2 0,7-14,-6 4</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499C3-3945-44B9-810E-5ED3E49E84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F2F1F3-0358-4939-97B3-42BB046C78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B5999D0-9F86-4DA9-AFBB-D7CFE945BC14}"/>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5" name="Footer Placeholder 4">
            <a:extLst>
              <a:ext uri="{FF2B5EF4-FFF2-40B4-BE49-F238E27FC236}">
                <a16:creationId xmlns:a16="http://schemas.microsoft.com/office/drawing/2014/main" id="{01A8ED5A-944A-4675-996E-9A6849F46C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0BE681-7252-47A8-A10C-57916CB77FAF}"/>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262823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7F160-8ADE-409A-B4D1-0DB92AEB5E0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F5568D8-3AAE-4BE5-B436-30ECC795F03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ADE0A-AD73-4E9C-AF74-820BE13C2B9F}"/>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5" name="Footer Placeholder 4">
            <a:extLst>
              <a:ext uri="{FF2B5EF4-FFF2-40B4-BE49-F238E27FC236}">
                <a16:creationId xmlns:a16="http://schemas.microsoft.com/office/drawing/2014/main" id="{92C0B73D-950C-49C4-B6B1-B074E6D539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596E1C-A733-4415-9B58-AB99D9136A08}"/>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3777823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8ED499-E70C-420F-AB64-09FA93979B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7FD2F2-6147-4F07-8258-F7B334CB4F5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67C7CF-9E0B-4164-816E-2FAA07FD7889}"/>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5" name="Footer Placeholder 4">
            <a:extLst>
              <a:ext uri="{FF2B5EF4-FFF2-40B4-BE49-F238E27FC236}">
                <a16:creationId xmlns:a16="http://schemas.microsoft.com/office/drawing/2014/main" id="{52996B5D-843D-45E3-955C-B2D1DC01D7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8B089D-8A1D-4C40-9A3D-A80BCC2F7338}"/>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1462215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4EAB4-5282-4855-B9F7-D2038689B4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DBD9A8-0D42-4EEE-9B0B-57BA09BC29D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E527D30-05DA-44A9-8183-39B45A559877}"/>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5" name="Footer Placeholder 4">
            <a:extLst>
              <a:ext uri="{FF2B5EF4-FFF2-40B4-BE49-F238E27FC236}">
                <a16:creationId xmlns:a16="http://schemas.microsoft.com/office/drawing/2014/main" id="{02B30D9D-E331-4770-B353-58209A9D54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DEFE2B-0FBB-4BD6-97F1-0FE1A5270F10}"/>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1583923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5C942-0A48-41AD-8B2C-BC8D7A97236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CA25F6-5FB2-4D0A-A8B6-F59D51F7C9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529E5A6-6F44-46B9-8B89-AA0D30F7BF3C}"/>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5" name="Footer Placeholder 4">
            <a:extLst>
              <a:ext uri="{FF2B5EF4-FFF2-40B4-BE49-F238E27FC236}">
                <a16:creationId xmlns:a16="http://schemas.microsoft.com/office/drawing/2014/main" id="{BBF72F19-BC5F-4E48-835E-AF3A169EB7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3ADE8E-CDDF-427F-9E51-DA49765DE04D}"/>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2154907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1F047-42B5-4C65-A780-7D2103EE08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5A771E-6390-4389-84BE-4C37DCC2F9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CA8CF3-C1E8-499D-B333-74D7EFC3E48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8CF0E5E-26F0-4C3C-A706-7AFE6A8705BC}"/>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6" name="Footer Placeholder 5">
            <a:extLst>
              <a:ext uri="{FF2B5EF4-FFF2-40B4-BE49-F238E27FC236}">
                <a16:creationId xmlns:a16="http://schemas.microsoft.com/office/drawing/2014/main" id="{33C5745F-E6F7-4FE2-B915-8FE7206A92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E91E00-FC22-4DF4-93A8-28AE0613815C}"/>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41874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118DA-DCAE-4351-BF33-A74FE315D5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37BCCE4-5C07-44B1-8A1A-4A2ED7CFEB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2776220-8D39-4344-9594-9561B2FDA51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F89495B-356C-4AA0-BEC7-C5016F8BFA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4F8D7B8-5977-4D1E-821B-D19B55209A8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ECF212-3284-4F32-9713-C881F132F799}"/>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8" name="Footer Placeholder 7">
            <a:extLst>
              <a:ext uri="{FF2B5EF4-FFF2-40B4-BE49-F238E27FC236}">
                <a16:creationId xmlns:a16="http://schemas.microsoft.com/office/drawing/2014/main" id="{0B7190AA-E5CA-4A88-B6EA-A0DAB9D03D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0AB970-1704-4803-94DB-3C822D82A97F}"/>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385605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6552F-9ACC-4C9B-9699-4FB97B0FCDE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AC482E4-2F95-41F6-B38B-A96959A62DC9}"/>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4" name="Footer Placeholder 3">
            <a:extLst>
              <a:ext uri="{FF2B5EF4-FFF2-40B4-BE49-F238E27FC236}">
                <a16:creationId xmlns:a16="http://schemas.microsoft.com/office/drawing/2014/main" id="{8D0573F4-73BD-46A7-B3BF-F01BE18E32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9E99D3-09C0-4B2D-A6A3-CAD9CFA42E67}"/>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3842703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9CD8B0-436F-41EC-96FE-246E26BECE04}"/>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3" name="Footer Placeholder 2">
            <a:extLst>
              <a:ext uri="{FF2B5EF4-FFF2-40B4-BE49-F238E27FC236}">
                <a16:creationId xmlns:a16="http://schemas.microsoft.com/office/drawing/2014/main" id="{DA1DAA31-9F99-4363-A1DD-3B308DAC25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0133FCE-59B7-469B-9BCE-29896E268A6D}"/>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2264219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FD065-3517-43FD-9470-60105929DF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D59438D-BAD0-4F69-BE49-D690E4B26D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93BA237-B4D2-494F-9895-00629B178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AD68E27-858B-45AD-85FB-2402D24A9DD4}"/>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6" name="Footer Placeholder 5">
            <a:extLst>
              <a:ext uri="{FF2B5EF4-FFF2-40B4-BE49-F238E27FC236}">
                <a16:creationId xmlns:a16="http://schemas.microsoft.com/office/drawing/2014/main" id="{3B292423-D9EF-435B-82A3-034CD51ABF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2FDD36-4A2D-47F8-A4AD-CBF019A6A69F}"/>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555631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1F1F9-2A72-4790-9EA0-BC8A6E4502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C1E1F5E-9943-4D05-A52A-09902ECE8E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DA1C70-2E99-48A8-9209-6D9B078A20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5DAA9E-EE7A-4C82-BF6C-2AEC63A71CF5}"/>
              </a:ext>
            </a:extLst>
          </p:cNvPr>
          <p:cNvSpPr>
            <a:spLocks noGrp="1"/>
          </p:cNvSpPr>
          <p:nvPr>
            <p:ph type="dt" sz="half" idx="10"/>
          </p:nvPr>
        </p:nvSpPr>
        <p:spPr/>
        <p:txBody>
          <a:bodyPr/>
          <a:lstStyle/>
          <a:p>
            <a:fld id="{FD394026-A922-4B96-8918-83B0BDFF12D8}" type="datetimeFigureOut">
              <a:rPr lang="en-US" smtClean="0"/>
              <a:t>1/8/2026</a:t>
            </a:fld>
            <a:endParaRPr lang="en-US"/>
          </a:p>
        </p:txBody>
      </p:sp>
      <p:sp>
        <p:nvSpPr>
          <p:cNvPr id="6" name="Footer Placeholder 5">
            <a:extLst>
              <a:ext uri="{FF2B5EF4-FFF2-40B4-BE49-F238E27FC236}">
                <a16:creationId xmlns:a16="http://schemas.microsoft.com/office/drawing/2014/main" id="{77CD9FA4-0F22-401F-982C-990752C2A3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DD77D1-7B10-45FD-87C1-EE06D0FC302C}"/>
              </a:ext>
            </a:extLst>
          </p:cNvPr>
          <p:cNvSpPr>
            <a:spLocks noGrp="1"/>
          </p:cNvSpPr>
          <p:nvPr>
            <p:ph type="sldNum" sz="quarter" idx="12"/>
          </p:nvPr>
        </p:nvSpPr>
        <p:spPr/>
        <p:txBody>
          <a:bodyPr/>
          <a:lstStyle/>
          <a:p>
            <a:fld id="{BA942EFD-B5C1-4931-9FD8-F4C82847256A}" type="slidenum">
              <a:rPr lang="en-US" smtClean="0"/>
              <a:t>‹#›</a:t>
            </a:fld>
            <a:endParaRPr lang="en-US"/>
          </a:p>
        </p:txBody>
      </p:sp>
    </p:spTree>
    <p:extLst>
      <p:ext uri="{BB962C8B-B14F-4D97-AF65-F5344CB8AC3E}">
        <p14:creationId xmlns:p14="http://schemas.microsoft.com/office/powerpoint/2010/main" val="351068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718B3A-81CA-4EEF-9112-14B3D9E8CB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6E2E5E8-ADF0-4B07-B7B1-B1C50F12B6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04494C-9615-464E-80C9-45985E31C6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394026-A922-4B96-8918-83B0BDFF12D8}" type="datetimeFigureOut">
              <a:rPr lang="en-US" smtClean="0"/>
              <a:t>1/8/2026</a:t>
            </a:fld>
            <a:endParaRPr lang="en-US"/>
          </a:p>
        </p:txBody>
      </p:sp>
      <p:sp>
        <p:nvSpPr>
          <p:cNvPr id="5" name="Footer Placeholder 4">
            <a:extLst>
              <a:ext uri="{FF2B5EF4-FFF2-40B4-BE49-F238E27FC236}">
                <a16:creationId xmlns:a16="http://schemas.microsoft.com/office/drawing/2014/main" id="{4CFB0684-C25E-4689-B25A-FFE0FC2083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3E408DB-5B64-4648-86C8-62C74F3DEB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942EFD-B5C1-4931-9FD8-F4C82847256A}" type="slidenum">
              <a:rPr lang="en-US" smtClean="0"/>
              <a:t>‹#›</a:t>
            </a:fld>
            <a:endParaRPr lang="en-US"/>
          </a:p>
        </p:txBody>
      </p:sp>
    </p:spTree>
    <p:extLst>
      <p:ext uri="{BB962C8B-B14F-4D97-AF65-F5344CB8AC3E}">
        <p14:creationId xmlns:p14="http://schemas.microsoft.com/office/powerpoint/2010/main" val="2320957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5.wmf"/><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5.bin"/><Relationship Id="rId17" Type="http://schemas.openxmlformats.org/officeDocument/2006/relationships/image" Target="../media/image11.png"/><Relationship Id="rId2" Type="http://schemas.openxmlformats.org/officeDocument/2006/relationships/oleObject" Target="../embeddings/oleObject1.bin"/><Relationship Id="rId16" Type="http://schemas.openxmlformats.org/officeDocument/2006/relationships/customXml" Target="../ink/ink3.xml"/><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8.png"/><Relationship Id="rId5" Type="http://schemas.openxmlformats.org/officeDocument/2006/relationships/image" Target="../media/image2.wmf"/><Relationship Id="rId15" Type="http://schemas.openxmlformats.org/officeDocument/2006/relationships/image" Target="../media/image10.png"/><Relationship Id="rId10" Type="http://schemas.openxmlformats.org/officeDocument/2006/relationships/customXml" Target="../ink/ink1.xml"/><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customXml" Target="../ink/ink2.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1.wmf"/><Relationship Id="rId7" Type="http://schemas.openxmlformats.org/officeDocument/2006/relationships/image" Target="../media/image6.wmf"/><Relationship Id="rId12" Type="http://schemas.openxmlformats.org/officeDocument/2006/relationships/customXml" Target="../ink/ink4.xml"/><Relationship Id="rId2" Type="http://schemas.openxmlformats.org/officeDocument/2006/relationships/oleObject" Target="../embeddings/oleObject1.bin"/><Relationship Id="rId16"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2.wmf"/><Relationship Id="rId15" Type="http://schemas.openxmlformats.org/officeDocument/2006/relationships/customXml" Target="../ink/ink5.xml"/><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image" Target="../media/image7.wmf"/><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4.wmf"/><Relationship Id="rId18" Type="http://schemas.openxmlformats.org/officeDocument/2006/relationships/oleObject" Target="../embeddings/oleObject17.bin"/><Relationship Id="rId3" Type="http://schemas.openxmlformats.org/officeDocument/2006/relationships/image" Target="../media/image9.wmf"/><Relationship Id="rId7" Type="http://schemas.openxmlformats.org/officeDocument/2006/relationships/image" Target="../media/image11.wmf"/><Relationship Id="rId12" Type="http://schemas.openxmlformats.org/officeDocument/2006/relationships/oleObject" Target="../embeddings/oleObject14.bin"/><Relationship Id="rId17" Type="http://schemas.openxmlformats.org/officeDocument/2006/relationships/image" Target="../media/image16.wmf"/><Relationship Id="rId2" Type="http://schemas.openxmlformats.org/officeDocument/2006/relationships/oleObject" Target="../embeddings/oleObject9.bin"/><Relationship Id="rId16" Type="http://schemas.openxmlformats.org/officeDocument/2006/relationships/oleObject" Target="../embeddings/oleObject16.bin"/><Relationship Id="rId20"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oleObject" Target="../embeddings/oleObject11.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image" Target="../media/image15.wmf"/><Relationship Id="rId10" Type="http://schemas.openxmlformats.org/officeDocument/2006/relationships/oleObject" Target="../embeddings/oleObject13.bin"/><Relationship Id="rId19" Type="http://schemas.openxmlformats.org/officeDocument/2006/relationships/image" Target="../media/image17.wmf"/><Relationship Id="rId4" Type="http://schemas.openxmlformats.org/officeDocument/2006/relationships/oleObject" Target="../embeddings/oleObject10.bin"/><Relationship Id="rId9" Type="http://schemas.openxmlformats.org/officeDocument/2006/relationships/image" Target="../media/image12.wmf"/><Relationship Id="rId14" Type="http://schemas.openxmlformats.org/officeDocument/2006/relationships/oleObject" Target="../embeddings/oleObject15.bin"/></Relationships>
</file>

<file path=ppt/slides/_rels/slide4.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oleObject" Target="../embeddings/oleObject23.bin"/><Relationship Id="rId18" Type="http://schemas.openxmlformats.org/officeDocument/2006/relationships/image" Target="../media/image27.wmf"/><Relationship Id="rId3" Type="http://schemas.openxmlformats.org/officeDocument/2006/relationships/oleObject" Target="../embeddings/oleObject18.bin"/><Relationship Id="rId7" Type="http://schemas.openxmlformats.org/officeDocument/2006/relationships/oleObject" Target="../embeddings/oleObject20.bin"/><Relationship Id="rId12" Type="http://schemas.openxmlformats.org/officeDocument/2006/relationships/image" Target="../media/image24.wmf"/><Relationship Id="rId17" Type="http://schemas.openxmlformats.org/officeDocument/2006/relationships/oleObject" Target="../embeddings/oleObject25.bin"/><Relationship Id="rId2" Type="http://schemas.openxmlformats.org/officeDocument/2006/relationships/image" Target="../media/image19.png"/><Relationship Id="rId16" Type="http://schemas.openxmlformats.org/officeDocument/2006/relationships/image" Target="../media/image26.wmf"/><Relationship Id="rId20" Type="http://schemas.openxmlformats.org/officeDocument/2006/relationships/image" Target="../media/image28.wmf"/><Relationship Id="rId1" Type="http://schemas.openxmlformats.org/officeDocument/2006/relationships/slideLayout" Target="../slideLayouts/slideLayout7.xml"/><Relationship Id="rId6" Type="http://schemas.openxmlformats.org/officeDocument/2006/relationships/image" Target="../media/image21.wmf"/><Relationship Id="rId11" Type="http://schemas.openxmlformats.org/officeDocument/2006/relationships/oleObject" Target="../embeddings/oleObject22.bin"/><Relationship Id="rId5" Type="http://schemas.openxmlformats.org/officeDocument/2006/relationships/oleObject" Target="../embeddings/oleObject19.bin"/><Relationship Id="rId15" Type="http://schemas.openxmlformats.org/officeDocument/2006/relationships/oleObject" Target="../embeddings/oleObject24.bin"/><Relationship Id="rId10" Type="http://schemas.openxmlformats.org/officeDocument/2006/relationships/image" Target="../media/image23.wmf"/><Relationship Id="rId19" Type="http://schemas.openxmlformats.org/officeDocument/2006/relationships/oleObject" Target="../embeddings/oleObject26.bin"/><Relationship Id="rId4" Type="http://schemas.openxmlformats.org/officeDocument/2006/relationships/image" Target="../media/image20.wmf"/><Relationship Id="rId9" Type="http://schemas.openxmlformats.org/officeDocument/2006/relationships/oleObject" Target="../embeddings/oleObject21.bin"/><Relationship Id="rId14" Type="http://schemas.openxmlformats.org/officeDocument/2006/relationships/image" Target="../media/image25.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33.wmf"/><Relationship Id="rId18" Type="http://schemas.openxmlformats.org/officeDocument/2006/relationships/oleObject" Target="../embeddings/oleObject33.bin"/><Relationship Id="rId3" Type="http://schemas.openxmlformats.org/officeDocument/2006/relationships/customXml" Target="../ink/ink6.xml"/><Relationship Id="rId21" Type="http://schemas.openxmlformats.org/officeDocument/2006/relationships/image" Target="../media/image37.wmf"/><Relationship Id="rId7" Type="http://schemas.openxmlformats.org/officeDocument/2006/relationships/image" Target="../media/image30.wmf"/><Relationship Id="rId12" Type="http://schemas.openxmlformats.org/officeDocument/2006/relationships/oleObject" Target="../embeddings/oleObject30.bin"/><Relationship Id="rId17" Type="http://schemas.openxmlformats.org/officeDocument/2006/relationships/image" Target="../media/image35.wmf"/><Relationship Id="rId2" Type="http://schemas.openxmlformats.org/officeDocument/2006/relationships/image" Target="../media/image29.png"/><Relationship Id="rId16" Type="http://schemas.openxmlformats.org/officeDocument/2006/relationships/oleObject" Target="../embeddings/oleObject32.bin"/><Relationship Id="rId20" Type="http://schemas.openxmlformats.org/officeDocument/2006/relationships/oleObject" Target="../embeddings/oleObject34.bin"/><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32.wmf"/><Relationship Id="rId5" Type="http://schemas.openxmlformats.org/officeDocument/2006/relationships/image" Target="../media/image31.png"/><Relationship Id="rId15" Type="http://schemas.openxmlformats.org/officeDocument/2006/relationships/image" Target="../media/image34.wmf"/><Relationship Id="rId10" Type="http://schemas.openxmlformats.org/officeDocument/2006/relationships/oleObject" Target="../embeddings/oleObject29.bin"/><Relationship Id="rId19" Type="http://schemas.openxmlformats.org/officeDocument/2006/relationships/image" Target="../media/image36.wmf"/><Relationship Id="rId9" Type="http://schemas.openxmlformats.org/officeDocument/2006/relationships/image" Target="../media/image31.wmf"/><Relationship Id="rId14" Type="http://schemas.openxmlformats.org/officeDocument/2006/relationships/oleObject" Target="../embeddings/oleObject3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EAC94-8EB0-384E-8FA6-D51FF2EB94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1BB0EC-6898-A5C5-B969-237C9E269E98}"/>
              </a:ext>
            </a:extLst>
          </p:cNvPr>
          <p:cNvSpPr>
            <a:spLocks noGrp="1"/>
          </p:cNvSpPr>
          <p:nvPr>
            <p:ph type="ctrTitle"/>
          </p:nvPr>
        </p:nvSpPr>
        <p:spPr>
          <a:xfrm>
            <a:off x="1454426" y="406746"/>
            <a:ext cx="9144000" cy="676620"/>
          </a:xfrm>
        </p:spPr>
        <p:txBody>
          <a:bodyPr>
            <a:normAutofit/>
          </a:bodyPr>
          <a:lstStyle/>
          <a:p>
            <a:r>
              <a:rPr lang="en-US" sz="4000" b="1" u="sng" dirty="0">
                <a:latin typeface="+mn-lt"/>
              </a:rPr>
              <a:t>2</a:t>
            </a:r>
            <a:r>
              <a:rPr lang="en-US" sz="4000" b="1" u="sng" baseline="30000" dirty="0">
                <a:latin typeface="+mn-lt"/>
              </a:rPr>
              <a:t>nd</a:t>
            </a:r>
            <a:r>
              <a:rPr lang="en-US" sz="4000" b="1" u="sng" dirty="0">
                <a:latin typeface="+mn-lt"/>
              </a:rPr>
              <a:t> Law of Thermodynamics</a:t>
            </a:r>
          </a:p>
        </p:txBody>
      </p:sp>
      <p:graphicFrame>
        <p:nvGraphicFramePr>
          <p:cNvPr id="4" name="Object 3">
            <a:extLst>
              <a:ext uri="{FF2B5EF4-FFF2-40B4-BE49-F238E27FC236}">
                <a16:creationId xmlns:a16="http://schemas.microsoft.com/office/drawing/2014/main" id="{88471627-5AA4-77EA-7127-C943018CBAFF}"/>
              </a:ext>
            </a:extLst>
          </p:cNvPr>
          <p:cNvGraphicFramePr>
            <a:graphicFrameLocks noChangeAspect="1"/>
          </p:cNvGraphicFramePr>
          <p:nvPr/>
        </p:nvGraphicFramePr>
        <p:xfrm>
          <a:off x="4600989" y="1690584"/>
          <a:ext cx="1942554" cy="67662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4" name="Object 3">
                        <a:extLst>
                          <a:ext uri="{FF2B5EF4-FFF2-40B4-BE49-F238E27FC236}">
                            <a16:creationId xmlns:a16="http://schemas.microsoft.com/office/drawing/2014/main" id="{EB1AB657-1040-4922-98B0-D1B866466969}"/>
                          </a:ext>
                        </a:extLst>
                      </p:cNvPr>
                      <p:cNvPicPr/>
                      <p:nvPr/>
                    </p:nvPicPr>
                    <p:blipFill>
                      <a:blip r:embed="rId3"/>
                      <a:stretch>
                        <a:fillRect/>
                      </a:stretch>
                    </p:blipFill>
                    <p:spPr>
                      <a:xfrm>
                        <a:off x="4600989" y="1690584"/>
                        <a:ext cx="1942554" cy="67662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B98D069E-9BD1-18E2-C133-B3D129E6FE61}"/>
              </a:ext>
            </a:extLst>
          </p:cNvPr>
          <p:cNvSpPr txBox="1"/>
          <p:nvPr/>
        </p:nvSpPr>
        <p:spPr>
          <a:xfrm>
            <a:off x="1570149" y="2074696"/>
            <a:ext cx="2108975" cy="646331"/>
          </a:xfrm>
          <a:prstGeom prst="rect">
            <a:avLst/>
          </a:prstGeom>
          <a:noFill/>
        </p:spPr>
        <p:txBody>
          <a:bodyPr wrap="none" rtlCol="0">
            <a:spAutoFit/>
          </a:bodyPr>
          <a:lstStyle/>
          <a:p>
            <a:r>
              <a:rPr lang="en-US" dirty="0"/>
              <a:t>Entropy change due </a:t>
            </a:r>
          </a:p>
          <a:p>
            <a:r>
              <a:rPr lang="en-US" dirty="0"/>
              <a:t>to heat transfer</a:t>
            </a:r>
          </a:p>
        </p:txBody>
      </p:sp>
      <p:sp>
        <p:nvSpPr>
          <p:cNvPr id="10" name="TextBox 9">
            <a:extLst>
              <a:ext uri="{FF2B5EF4-FFF2-40B4-BE49-F238E27FC236}">
                <a16:creationId xmlns:a16="http://schemas.microsoft.com/office/drawing/2014/main" id="{69ADFFDF-9D5A-DCD4-1153-91AE979BA6FF}"/>
              </a:ext>
            </a:extLst>
          </p:cNvPr>
          <p:cNvSpPr txBox="1"/>
          <p:nvPr/>
        </p:nvSpPr>
        <p:spPr>
          <a:xfrm>
            <a:off x="4506012" y="4283901"/>
            <a:ext cx="2642168" cy="1477328"/>
          </a:xfrm>
          <a:prstGeom prst="rect">
            <a:avLst/>
          </a:prstGeom>
          <a:noFill/>
        </p:spPr>
        <p:txBody>
          <a:bodyPr wrap="square" rtlCol="0">
            <a:spAutoFit/>
          </a:bodyPr>
          <a:lstStyle/>
          <a:p>
            <a:r>
              <a:rPr lang="en-US" dirty="0"/>
              <a:t>Entropy change due to </a:t>
            </a:r>
          </a:p>
          <a:p>
            <a:r>
              <a:rPr lang="en-US" dirty="0"/>
              <a:t>internal processes (≥</a:t>
            </a:r>
            <a:r>
              <a:rPr lang="en-US"/>
              <a:t>0).  It </a:t>
            </a:r>
            <a:endParaRPr lang="en-US" dirty="0"/>
          </a:p>
          <a:p>
            <a:r>
              <a:rPr lang="en-US" dirty="0"/>
              <a:t>increases as much </a:t>
            </a:r>
            <a:r>
              <a:rPr lang="en-US"/>
              <a:t>as possible to </a:t>
            </a:r>
            <a:r>
              <a:rPr lang="en-US" dirty="0"/>
              <a:t>reach equilibrium</a:t>
            </a:r>
          </a:p>
        </p:txBody>
      </p:sp>
      <p:graphicFrame>
        <p:nvGraphicFramePr>
          <p:cNvPr id="11" name="Object 10">
            <a:extLst>
              <a:ext uri="{FF2B5EF4-FFF2-40B4-BE49-F238E27FC236}">
                <a16:creationId xmlns:a16="http://schemas.microsoft.com/office/drawing/2014/main" id="{81DDF96F-C133-D38A-0976-41EFBAA74844}"/>
              </a:ext>
            </a:extLst>
          </p:cNvPr>
          <p:cNvGraphicFramePr>
            <a:graphicFrameLocks noChangeAspect="1"/>
          </p:cNvGraphicFramePr>
          <p:nvPr>
            <p:extLst>
              <p:ext uri="{D42A27DB-BD31-4B8C-83A1-F6EECF244321}">
                <p14:modId xmlns:p14="http://schemas.microsoft.com/office/powerpoint/2010/main" val="363257267"/>
              </p:ext>
            </p:extLst>
          </p:nvPr>
        </p:nvGraphicFramePr>
        <p:xfrm>
          <a:off x="7369929" y="2241550"/>
          <a:ext cx="4275137" cy="1187450"/>
        </p:xfrm>
        <a:graphic>
          <a:graphicData uri="http://schemas.openxmlformats.org/presentationml/2006/ole">
            <mc:AlternateContent xmlns:mc="http://schemas.openxmlformats.org/markup-compatibility/2006">
              <mc:Choice xmlns:v="urn:schemas-microsoft-com:vml" Requires="v">
                <p:oleObj name="Equation" r:id="rId4" imgW="2743200" imgH="761760" progId="Equation.DSMT4">
                  <p:embed/>
                </p:oleObj>
              </mc:Choice>
              <mc:Fallback>
                <p:oleObj name="Equation" r:id="rId4" imgW="2743200" imgH="761760" progId="Equation.DSMT4">
                  <p:embed/>
                  <p:pic>
                    <p:nvPicPr>
                      <p:cNvPr id="11" name="Object 10">
                        <a:extLst>
                          <a:ext uri="{FF2B5EF4-FFF2-40B4-BE49-F238E27FC236}">
                            <a16:creationId xmlns:a16="http://schemas.microsoft.com/office/drawing/2014/main" id="{F8E175F4-2BBB-43F1-A14A-CD606DC7AB30}"/>
                          </a:ext>
                        </a:extLst>
                      </p:cNvPr>
                      <p:cNvPicPr/>
                      <p:nvPr/>
                    </p:nvPicPr>
                    <p:blipFill>
                      <a:blip r:embed="rId5"/>
                      <a:stretch>
                        <a:fillRect/>
                      </a:stretch>
                    </p:blipFill>
                    <p:spPr>
                      <a:xfrm>
                        <a:off x="7369929" y="2241550"/>
                        <a:ext cx="4275137" cy="1187450"/>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307211EB-B98A-7ECE-83D7-CA18D84897D5}"/>
              </a:ext>
            </a:extLst>
          </p:cNvPr>
          <p:cNvGraphicFramePr>
            <a:graphicFrameLocks noChangeAspect="1"/>
          </p:cNvGraphicFramePr>
          <p:nvPr>
            <p:extLst>
              <p:ext uri="{D42A27DB-BD31-4B8C-83A1-F6EECF244321}">
                <p14:modId xmlns:p14="http://schemas.microsoft.com/office/powerpoint/2010/main" val="3221342989"/>
              </p:ext>
            </p:extLst>
          </p:nvPr>
        </p:nvGraphicFramePr>
        <p:xfrm>
          <a:off x="7507378" y="4316169"/>
          <a:ext cx="4137688" cy="392580"/>
        </p:xfrm>
        <a:graphic>
          <a:graphicData uri="http://schemas.openxmlformats.org/presentationml/2006/ole">
            <mc:AlternateContent xmlns:mc="http://schemas.openxmlformats.org/markup-compatibility/2006">
              <mc:Choice xmlns:v="urn:schemas-microsoft-com:vml" Requires="v">
                <p:oleObj name="Equation" r:id="rId6" imgW="2971800" imgH="279360" progId="Equation.DSMT4">
                  <p:embed/>
                </p:oleObj>
              </mc:Choice>
              <mc:Fallback>
                <p:oleObj name="Equation" r:id="rId6" imgW="2971800" imgH="279360" progId="Equation.DSMT4">
                  <p:embed/>
                  <p:pic>
                    <p:nvPicPr>
                      <p:cNvPr id="17" name="Object 16">
                        <a:extLst>
                          <a:ext uri="{FF2B5EF4-FFF2-40B4-BE49-F238E27FC236}">
                            <a16:creationId xmlns:a16="http://schemas.microsoft.com/office/drawing/2014/main" id="{A66CECB6-3B9A-423B-8A02-A0F582FF8F0A}"/>
                          </a:ext>
                        </a:extLst>
                      </p:cNvPr>
                      <p:cNvPicPr>
                        <a:picLocks noChangeAspect="1" noChangeArrowheads="1"/>
                      </p:cNvPicPr>
                      <p:nvPr/>
                    </p:nvPicPr>
                    <p:blipFill>
                      <a:blip r:embed="rId7"/>
                      <a:srcRect/>
                      <a:stretch>
                        <a:fillRect/>
                      </a:stretch>
                    </p:blipFill>
                    <p:spPr bwMode="auto">
                      <a:xfrm>
                        <a:off x="7507378" y="4316169"/>
                        <a:ext cx="4137688" cy="39258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8972E7C2-716B-1A3D-2ECB-495DF8A38A15}"/>
              </a:ext>
            </a:extLst>
          </p:cNvPr>
          <p:cNvGraphicFramePr>
            <a:graphicFrameLocks noChangeAspect="1"/>
          </p:cNvGraphicFramePr>
          <p:nvPr>
            <p:extLst>
              <p:ext uri="{D42A27DB-BD31-4B8C-83A1-F6EECF244321}">
                <p14:modId xmlns:p14="http://schemas.microsoft.com/office/powerpoint/2010/main" val="800772353"/>
              </p:ext>
            </p:extLst>
          </p:nvPr>
        </p:nvGraphicFramePr>
        <p:xfrm>
          <a:off x="7508875" y="3735388"/>
          <a:ext cx="3997325" cy="395287"/>
        </p:xfrm>
        <a:graphic>
          <a:graphicData uri="http://schemas.openxmlformats.org/presentationml/2006/ole">
            <mc:AlternateContent xmlns:mc="http://schemas.openxmlformats.org/markup-compatibility/2006">
              <mc:Choice xmlns:v="urn:schemas-microsoft-com:vml" Requires="v">
                <p:oleObj name="Equation" r:id="rId8" imgW="2869920" imgH="279360" progId="Equation.DSMT4">
                  <p:embed/>
                </p:oleObj>
              </mc:Choice>
              <mc:Fallback>
                <p:oleObj name="Equation" r:id="rId8" imgW="2869920" imgH="279360" progId="Equation.DSMT4">
                  <p:embed/>
                  <p:pic>
                    <p:nvPicPr>
                      <p:cNvPr id="18" name="Object 17">
                        <a:extLst>
                          <a:ext uri="{FF2B5EF4-FFF2-40B4-BE49-F238E27FC236}">
                            <a16:creationId xmlns:a16="http://schemas.microsoft.com/office/drawing/2014/main" id="{C599B18D-9D7C-46C2-94AE-BA63C856B89A}"/>
                          </a:ext>
                        </a:extLst>
                      </p:cNvPr>
                      <p:cNvPicPr>
                        <a:picLocks noChangeAspect="1" noChangeArrowheads="1"/>
                      </p:cNvPicPr>
                      <p:nvPr/>
                    </p:nvPicPr>
                    <p:blipFill>
                      <a:blip r:embed="rId9"/>
                      <a:srcRect/>
                      <a:stretch>
                        <a:fillRect/>
                      </a:stretch>
                    </p:blipFill>
                    <p:spPr bwMode="auto">
                      <a:xfrm>
                        <a:off x="7508875" y="3735388"/>
                        <a:ext cx="3997325" cy="39528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2" name="Ink 21">
                <a:extLst>
                  <a:ext uri="{FF2B5EF4-FFF2-40B4-BE49-F238E27FC236}">
                    <a16:creationId xmlns:a16="http://schemas.microsoft.com/office/drawing/2014/main" id="{972C2374-320E-807B-5879-DDE5A92539A6}"/>
                  </a:ext>
                </a:extLst>
              </p14:cNvPr>
              <p14:cNvContentPartPr/>
              <p14:nvPr/>
            </p14:nvContentPartPr>
            <p14:xfrm>
              <a:off x="6619069" y="2095153"/>
              <a:ext cx="757439" cy="397788"/>
            </p14:xfrm>
          </p:contentPart>
        </mc:Choice>
        <mc:Fallback xmlns="">
          <p:pic>
            <p:nvPicPr>
              <p:cNvPr id="22" name="Ink 21">
                <a:extLst>
                  <a:ext uri="{FF2B5EF4-FFF2-40B4-BE49-F238E27FC236}">
                    <a16:creationId xmlns:a16="http://schemas.microsoft.com/office/drawing/2014/main" id="{972C2374-320E-807B-5879-DDE5A92539A6}"/>
                  </a:ext>
                </a:extLst>
              </p:cNvPr>
              <p:cNvPicPr/>
              <p:nvPr/>
            </p:nvPicPr>
            <p:blipFill>
              <a:blip r:embed="rId11"/>
              <a:stretch>
                <a:fillRect/>
              </a:stretch>
            </p:blipFill>
            <p:spPr>
              <a:xfrm>
                <a:off x="6610069" y="2086153"/>
                <a:ext cx="775079" cy="415427"/>
              </a:xfrm>
              <a:prstGeom prst="rect">
                <a:avLst/>
              </a:prstGeom>
            </p:spPr>
          </p:pic>
        </mc:Fallback>
      </mc:AlternateContent>
      <p:graphicFrame>
        <p:nvGraphicFramePr>
          <p:cNvPr id="3" name="Object 2">
            <a:extLst>
              <a:ext uri="{FF2B5EF4-FFF2-40B4-BE49-F238E27FC236}">
                <a16:creationId xmlns:a16="http://schemas.microsoft.com/office/drawing/2014/main" id="{D28F6515-2870-7AEE-285A-1676ED3F1190}"/>
              </a:ext>
            </a:extLst>
          </p:cNvPr>
          <p:cNvGraphicFramePr>
            <a:graphicFrameLocks noChangeAspect="1"/>
          </p:cNvGraphicFramePr>
          <p:nvPr>
            <p:extLst>
              <p:ext uri="{D42A27DB-BD31-4B8C-83A1-F6EECF244321}">
                <p14:modId xmlns:p14="http://schemas.microsoft.com/office/powerpoint/2010/main" val="4083179414"/>
              </p:ext>
            </p:extLst>
          </p:nvPr>
        </p:nvGraphicFramePr>
        <p:xfrm>
          <a:off x="853308" y="2905760"/>
          <a:ext cx="3366067" cy="2116805"/>
        </p:xfrm>
        <a:graphic>
          <a:graphicData uri="http://schemas.openxmlformats.org/presentationml/2006/ole">
            <mc:AlternateContent xmlns:mc="http://schemas.openxmlformats.org/markup-compatibility/2006">
              <mc:Choice xmlns:v="urn:schemas-microsoft-com:vml" Requires="v">
                <p:oleObj name="Equation" r:id="rId12" imgW="2463480" imgH="1549080" progId="Equation.DSMT4">
                  <p:embed/>
                </p:oleObj>
              </mc:Choice>
              <mc:Fallback>
                <p:oleObj name="Equation" r:id="rId12" imgW="2463480" imgH="1549080" progId="Equation.DSMT4">
                  <p:embed/>
                  <p:pic>
                    <p:nvPicPr>
                      <p:cNvPr id="0" name=""/>
                      <p:cNvPicPr/>
                      <p:nvPr/>
                    </p:nvPicPr>
                    <p:blipFill>
                      <a:blip r:embed="rId13"/>
                      <a:stretch>
                        <a:fillRect/>
                      </a:stretch>
                    </p:blipFill>
                    <p:spPr>
                      <a:xfrm>
                        <a:off x="853308" y="2905760"/>
                        <a:ext cx="3366067" cy="211680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5" name="Ink 4">
                <a:extLst>
                  <a:ext uri="{FF2B5EF4-FFF2-40B4-BE49-F238E27FC236}">
                    <a16:creationId xmlns:a16="http://schemas.microsoft.com/office/drawing/2014/main" id="{1DD2E9B8-4E03-AF19-EBFA-BA6819A97AF1}"/>
                  </a:ext>
                </a:extLst>
              </p14:cNvPr>
              <p14:cNvContentPartPr/>
              <p14:nvPr/>
            </p14:nvContentPartPr>
            <p14:xfrm>
              <a:off x="5657960" y="2519560"/>
              <a:ext cx="297000" cy="1582920"/>
            </p14:xfrm>
          </p:contentPart>
        </mc:Choice>
        <mc:Fallback xmlns="">
          <p:pic>
            <p:nvPicPr>
              <p:cNvPr id="5" name="Ink 4">
                <a:extLst>
                  <a:ext uri="{FF2B5EF4-FFF2-40B4-BE49-F238E27FC236}">
                    <a16:creationId xmlns:a16="http://schemas.microsoft.com/office/drawing/2014/main" id="{1DD2E9B8-4E03-AF19-EBFA-BA6819A97AF1}"/>
                  </a:ext>
                </a:extLst>
              </p:cNvPr>
              <p:cNvPicPr/>
              <p:nvPr/>
            </p:nvPicPr>
            <p:blipFill>
              <a:blip r:embed="rId15"/>
              <a:stretch>
                <a:fillRect/>
              </a:stretch>
            </p:blipFill>
            <p:spPr>
              <a:xfrm>
                <a:off x="5651840" y="2513440"/>
                <a:ext cx="309240" cy="15951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6" name="Ink 5">
                <a:extLst>
                  <a:ext uri="{FF2B5EF4-FFF2-40B4-BE49-F238E27FC236}">
                    <a16:creationId xmlns:a16="http://schemas.microsoft.com/office/drawing/2014/main" id="{69B6F1C2-C2CB-92EA-3CB3-F956F298D393}"/>
                  </a:ext>
                </a:extLst>
              </p14:cNvPr>
              <p14:cNvContentPartPr/>
              <p14:nvPr/>
            </p14:nvContentPartPr>
            <p14:xfrm>
              <a:off x="3621800" y="2072800"/>
              <a:ext cx="757440" cy="431280"/>
            </p14:xfrm>
          </p:contentPart>
        </mc:Choice>
        <mc:Fallback xmlns="">
          <p:pic>
            <p:nvPicPr>
              <p:cNvPr id="6" name="Ink 5">
                <a:extLst>
                  <a:ext uri="{FF2B5EF4-FFF2-40B4-BE49-F238E27FC236}">
                    <a16:creationId xmlns:a16="http://schemas.microsoft.com/office/drawing/2014/main" id="{69B6F1C2-C2CB-92EA-3CB3-F956F298D393}"/>
                  </a:ext>
                </a:extLst>
              </p:cNvPr>
              <p:cNvPicPr/>
              <p:nvPr/>
            </p:nvPicPr>
            <p:blipFill>
              <a:blip r:embed="rId17"/>
              <a:stretch>
                <a:fillRect/>
              </a:stretch>
            </p:blipFill>
            <p:spPr>
              <a:xfrm>
                <a:off x="3615680" y="2066680"/>
                <a:ext cx="769680" cy="443520"/>
              </a:xfrm>
              <a:prstGeom prst="rect">
                <a:avLst/>
              </a:prstGeom>
            </p:spPr>
          </p:pic>
        </mc:Fallback>
      </mc:AlternateContent>
    </p:spTree>
    <p:extLst>
      <p:ext uri="{BB962C8B-B14F-4D97-AF65-F5344CB8AC3E}">
        <p14:creationId xmlns:p14="http://schemas.microsoft.com/office/powerpoint/2010/main" val="1521195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3806-596E-4D91-83C9-4780C76D2C67}"/>
              </a:ext>
            </a:extLst>
          </p:cNvPr>
          <p:cNvSpPr>
            <a:spLocks noGrp="1"/>
          </p:cNvSpPr>
          <p:nvPr>
            <p:ph type="ctrTitle"/>
          </p:nvPr>
        </p:nvSpPr>
        <p:spPr>
          <a:xfrm>
            <a:off x="1454426" y="406746"/>
            <a:ext cx="9144000" cy="676620"/>
          </a:xfrm>
        </p:spPr>
        <p:txBody>
          <a:bodyPr>
            <a:normAutofit/>
          </a:bodyPr>
          <a:lstStyle/>
          <a:p>
            <a:r>
              <a:rPr lang="en-US" sz="4000" b="1" u="sng" dirty="0">
                <a:latin typeface="+mn-lt"/>
              </a:rPr>
              <a:t>2</a:t>
            </a:r>
            <a:r>
              <a:rPr lang="en-US" sz="4000" b="1" u="sng" baseline="30000" dirty="0">
                <a:latin typeface="+mn-lt"/>
              </a:rPr>
              <a:t>nd</a:t>
            </a:r>
            <a:r>
              <a:rPr lang="en-US" sz="4000" b="1" u="sng" dirty="0">
                <a:latin typeface="+mn-lt"/>
              </a:rPr>
              <a:t> Law of Thermodynamics</a:t>
            </a:r>
          </a:p>
        </p:txBody>
      </p:sp>
      <p:graphicFrame>
        <p:nvGraphicFramePr>
          <p:cNvPr id="4" name="Object 3">
            <a:extLst>
              <a:ext uri="{FF2B5EF4-FFF2-40B4-BE49-F238E27FC236}">
                <a16:creationId xmlns:a16="http://schemas.microsoft.com/office/drawing/2014/main" id="{EB1AB657-1040-4922-98B0-D1B866466969}"/>
              </a:ext>
            </a:extLst>
          </p:cNvPr>
          <p:cNvGraphicFramePr>
            <a:graphicFrameLocks noChangeAspect="1"/>
          </p:cNvGraphicFramePr>
          <p:nvPr>
            <p:extLst>
              <p:ext uri="{D42A27DB-BD31-4B8C-83A1-F6EECF244321}">
                <p14:modId xmlns:p14="http://schemas.microsoft.com/office/powerpoint/2010/main" val="2534060329"/>
              </p:ext>
            </p:extLst>
          </p:nvPr>
        </p:nvGraphicFramePr>
        <p:xfrm>
          <a:off x="4600989" y="1690584"/>
          <a:ext cx="1942554" cy="67662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0" name=""/>
                      <p:cNvPicPr/>
                      <p:nvPr/>
                    </p:nvPicPr>
                    <p:blipFill>
                      <a:blip r:embed="rId3"/>
                      <a:stretch>
                        <a:fillRect/>
                      </a:stretch>
                    </p:blipFill>
                    <p:spPr>
                      <a:xfrm>
                        <a:off x="4600989" y="1690584"/>
                        <a:ext cx="1942554" cy="67662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3599D3F6-2B6E-4B7E-9DAB-F5598402B8A1}"/>
              </a:ext>
            </a:extLst>
          </p:cNvPr>
          <p:cNvSpPr txBox="1"/>
          <p:nvPr/>
        </p:nvSpPr>
        <p:spPr>
          <a:xfrm>
            <a:off x="1945586" y="2653656"/>
            <a:ext cx="2108975" cy="646331"/>
          </a:xfrm>
          <a:prstGeom prst="rect">
            <a:avLst/>
          </a:prstGeom>
          <a:noFill/>
        </p:spPr>
        <p:txBody>
          <a:bodyPr wrap="none" rtlCol="0">
            <a:spAutoFit/>
          </a:bodyPr>
          <a:lstStyle/>
          <a:p>
            <a:r>
              <a:rPr lang="en-US" dirty="0"/>
              <a:t>Entropy change due </a:t>
            </a:r>
          </a:p>
          <a:p>
            <a:r>
              <a:rPr lang="en-US" dirty="0"/>
              <a:t>to heat transfer</a:t>
            </a:r>
          </a:p>
        </p:txBody>
      </p:sp>
      <p:sp>
        <p:nvSpPr>
          <p:cNvPr id="10" name="TextBox 9">
            <a:extLst>
              <a:ext uri="{FF2B5EF4-FFF2-40B4-BE49-F238E27FC236}">
                <a16:creationId xmlns:a16="http://schemas.microsoft.com/office/drawing/2014/main" id="{C751568A-0524-48E3-BB39-BFFE5F56360B}"/>
              </a:ext>
            </a:extLst>
          </p:cNvPr>
          <p:cNvSpPr txBox="1"/>
          <p:nvPr/>
        </p:nvSpPr>
        <p:spPr>
          <a:xfrm>
            <a:off x="3000073" y="4306069"/>
            <a:ext cx="2959656" cy="1200329"/>
          </a:xfrm>
          <a:prstGeom prst="rect">
            <a:avLst/>
          </a:prstGeom>
          <a:noFill/>
        </p:spPr>
        <p:txBody>
          <a:bodyPr wrap="none" rtlCol="0">
            <a:spAutoFit/>
          </a:bodyPr>
          <a:lstStyle/>
          <a:p>
            <a:r>
              <a:rPr lang="en-US" dirty="0"/>
              <a:t>Entropy change due to </a:t>
            </a:r>
          </a:p>
          <a:p>
            <a:r>
              <a:rPr lang="en-US" dirty="0"/>
              <a:t>internal processes (≥0) – </a:t>
            </a:r>
          </a:p>
          <a:p>
            <a:r>
              <a:rPr lang="en-US" dirty="0"/>
              <a:t>increases as much as possible</a:t>
            </a:r>
          </a:p>
          <a:p>
            <a:r>
              <a:rPr lang="en-US" dirty="0"/>
              <a:t>to reach equilibrium</a:t>
            </a:r>
          </a:p>
        </p:txBody>
      </p:sp>
      <p:graphicFrame>
        <p:nvGraphicFramePr>
          <p:cNvPr id="11" name="Object 10">
            <a:extLst>
              <a:ext uri="{FF2B5EF4-FFF2-40B4-BE49-F238E27FC236}">
                <a16:creationId xmlns:a16="http://schemas.microsoft.com/office/drawing/2014/main" id="{F8E175F4-2BBB-43F1-A14A-CD606DC7AB30}"/>
              </a:ext>
            </a:extLst>
          </p:cNvPr>
          <p:cNvGraphicFramePr>
            <a:graphicFrameLocks noChangeAspect="1"/>
          </p:cNvGraphicFramePr>
          <p:nvPr>
            <p:extLst>
              <p:ext uri="{D42A27DB-BD31-4B8C-83A1-F6EECF244321}">
                <p14:modId xmlns:p14="http://schemas.microsoft.com/office/powerpoint/2010/main" val="2789395342"/>
              </p:ext>
            </p:extLst>
          </p:nvPr>
        </p:nvGraphicFramePr>
        <p:xfrm>
          <a:off x="6578021" y="2641907"/>
          <a:ext cx="4275137" cy="1187450"/>
        </p:xfrm>
        <a:graphic>
          <a:graphicData uri="http://schemas.openxmlformats.org/presentationml/2006/ole">
            <mc:AlternateContent xmlns:mc="http://schemas.openxmlformats.org/markup-compatibility/2006">
              <mc:Choice xmlns:v="urn:schemas-microsoft-com:vml" Requires="v">
                <p:oleObj name="Equation" r:id="rId4" imgW="2743200" imgH="761760" progId="Equation.DSMT4">
                  <p:embed/>
                </p:oleObj>
              </mc:Choice>
              <mc:Fallback>
                <p:oleObj name="Equation" r:id="rId4" imgW="2743200" imgH="761760" progId="Equation.DSMT4">
                  <p:embed/>
                  <p:pic>
                    <p:nvPicPr>
                      <p:cNvPr id="43" name="Object 42">
                        <a:extLst>
                          <a:ext uri="{FF2B5EF4-FFF2-40B4-BE49-F238E27FC236}">
                            <a16:creationId xmlns:a16="http://schemas.microsoft.com/office/drawing/2014/main" id="{F8528344-CB01-452D-A272-A44AAFED6F3D}"/>
                          </a:ext>
                        </a:extLst>
                      </p:cNvPr>
                      <p:cNvPicPr/>
                      <p:nvPr/>
                    </p:nvPicPr>
                    <p:blipFill>
                      <a:blip r:embed="rId5"/>
                      <a:stretch>
                        <a:fillRect/>
                      </a:stretch>
                    </p:blipFill>
                    <p:spPr>
                      <a:xfrm>
                        <a:off x="6578021" y="2641907"/>
                        <a:ext cx="4275137" cy="1187450"/>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2FF95E5B-9C13-4CDF-94D2-19C20937C2D4}"/>
              </a:ext>
            </a:extLst>
          </p:cNvPr>
          <p:cNvGraphicFramePr>
            <a:graphicFrameLocks noChangeAspect="1"/>
          </p:cNvGraphicFramePr>
          <p:nvPr>
            <p:extLst>
              <p:ext uri="{D42A27DB-BD31-4B8C-83A1-F6EECF244321}">
                <p14:modId xmlns:p14="http://schemas.microsoft.com/office/powerpoint/2010/main" val="3235107986"/>
              </p:ext>
            </p:extLst>
          </p:nvPr>
        </p:nvGraphicFramePr>
        <p:xfrm>
          <a:off x="6716798" y="4870277"/>
          <a:ext cx="4743019" cy="661509"/>
        </p:xfrm>
        <a:graphic>
          <a:graphicData uri="http://schemas.openxmlformats.org/presentationml/2006/ole">
            <mc:AlternateContent xmlns:mc="http://schemas.openxmlformats.org/markup-compatibility/2006">
              <mc:Choice xmlns:v="urn:schemas-microsoft-com:vml" Requires="v">
                <p:oleObj name="Equation" r:id="rId6" imgW="3479760" imgH="482400" progId="Equation.DSMT4">
                  <p:embed/>
                </p:oleObj>
              </mc:Choice>
              <mc:Fallback>
                <p:oleObj name="Equation" r:id="rId6" imgW="3479760" imgH="482400" progId="Equation.DSMT4">
                  <p:embed/>
                  <p:pic>
                    <p:nvPicPr>
                      <p:cNvPr id="16" name="Object 15">
                        <a:extLst>
                          <a:ext uri="{FF2B5EF4-FFF2-40B4-BE49-F238E27FC236}">
                            <a16:creationId xmlns:a16="http://schemas.microsoft.com/office/drawing/2014/main" id="{02E97AB4-44A8-47B6-925D-941D890DDAB9}"/>
                          </a:ext>
                        </a:extLst>
                      </p:cNvPr>
                      <p:cNvPicPr>
                        <a:picLocks noChangeAspect="1" noChangeArrowheads="1"/>
                      </p:cNvPicPr>
                      <p:nvPr/>
                    </p:nvPicPr>
                    <p:blipFill>
                      <a:blip r:embed="rId7"/>
                      <a:srcRect/>
                      <a:stretch>
                        <a:fillRect/>
                      </a:stretch>
                    </p:blipFill>
                    <p:spPr bwMode="auto">
                      <a:xfrm>
                        <a:off x="6716798" y="4870277"/>
                        <a:ext cx="4743019" cy="661509"/>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A66CECB6-3B9A-423B-8A02-A0F582FF8F0A}"/>
              </a:ext>
            </a:extLst>
          </p:cNvPr>
          <p:cNvGraphicFramePr>
            <a:graphicFrameLocks noChangeAspect="1"/>
          </p:cNvGraphicFramePr>
          <p:nvPr>
            <p:extLst>
              <p:ext uri="{D42A27DB-BD31-4B8C-83A1-F6EECF244321}">
                <p14:modId xmlns:p14="http://schemas.microsoft.com/office/powerpoint/2010/main" val="903836384"/>
              </p:ext>
            </p:extLst>
          </p:nvPr>
        </p:nvGraphicFramePr>
        <p:xfrm>
          <a:off x="6716798" y="5859279"/>
          <a:ext cx="3997584" cy="654832"/>
        </p:xfrm>
        <a:graphic>
          <a:graphicData uri="http://schemas.openxmlformats.org/presentationml/2006/ole">
            <mc:AlternateContent xmlns:mc="http://schemas.openxmlformats.org/markup-compatibility/2006">
              <mc:Choice xmlns:v="urn:schemas-microsoft-com:vml" Requires="v">
                <p:oleObj name="Equation" r:id="rId8" imgW="2971800" imgH="482400" progId="Equation.DSMT4">
                  <p:embed/>
                </p:oleObj>
              </mc:Choice>
              <mc:Fallback>
                <p:oleObj name="Equation" r:id="rId8" imgW="2971800" imgH="482400" progId="Equation.DSMT4">
                  <p:embed/>
                  <p:pic>
                    <p:nvPicPr>
                      <p:cNvPr id="12" name="Object 11">
                        <a:extLst>
                          <a:ext uri="{FF2B5EF4-FFF2-40B4-BE49-F238E27FC236}">
                            <a16:creationId xmlns:a16="http://schemas.microsoft.com/office/drawing/2014/main" id="{3C76E922-B22C-4AFC-92F6-7BF430223D9D}"/>
                          </a:ext>
                        </a:extLst>
                      </p:cNvPr>
                      <p:cNvPicPr>
                        <a:picLocks noChangeAspect="1" noChangeArrowheads="1"/>
                      </p:cNvPicPr>
                      <p:nvPr/>
                    </p:nvPicPr>
                    <p:blipFill>
                      <a:blip r:embed="rId9"/>
                      <a:srcRect/>
                      <a:stretch>
                        <a:fillRect/>
                      </a:stretch>
                    </p:blipFill>
                    <p:spPr bwMode="auto">
                      <a:xfrm>
                        <a:off x="6716798" y="5859279"/>
                        <a:ext cx="3997584" cy="654832"/>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599B18D-9D7C-46C2-94AE-BA63C856B89A}"/>
              </a:ext>
            </a:extLst>
          </p:cNvPr>
          <p:cNvGraphicFramePr>
            <a:graphicFrameLocks noChangeAspect="1"/>
          </p:cNvGraphicFramePr>
          <p:nvPr>
            <p:extLst>
              <p:ext uri="{D42A27DB-BD31-4B8C-83A1-F6EECF244321}">
                <p14:modId xmlns:p14="http://schemas.microsoft.com/office/powerpoint/2010/main" val="3527390910"/>
              </p:ext>
            </p:extLst>
          </p:nvPr>
        </p:nvGraphicFramePr>
        <p:xfrm>
          <a:off x="6716799" y="3993103"/>
          <a:ext cx="3997584" cy="680471"/>
        </p:xfrm>
        <a:graphic>
          <a:graphicData uri="http://schemas.openxmlformats.org/presentationml/2006/ole">
            <mc:AlternateContent xmlns:mc="http://schemas.openxmlformats.org/markup-compatibility/2006">
              <mc:Choice xmlns:v="urn:schemas-microsoft-com:vml" Requires="v">
                <p:oleObj name="Equation" r:id="rId10" imgW="2869920" imgH="482400" progId="Equation.DSMT4">
                  <p:embed/>
                </p:oleObj>
              </mc:Choice>
              <mc:Fallback>
                <p:oleObj name="Equation" r:id="rId10" imgW="2869920" imgH="482400" progId="Equation.DSMT4">
                  <p:embed/>
                  <p:pic>
                    <p:nvPicPr>
                      <p:cNvPr id="14" name="Object 13">
                        <a:extLst>
                          <a:ext uri="{FF2B5EF4-FFF2-40B4-BE49-F238E27FC236}">
                            <a16:creationId xmlns:a16="http://schemas.microsoft.com/office/drawing/2014/main" id="{0BC7BB41-9A12-40F1-BA4C-A9C798BAD523}"/>
                          </a:ext>
                        </a:extLst>
                      </p:cNvPr>
                      <p:cNvPicPr>
                        <a:picLocks noChangeAspect="1" noChangeArrowheads="1"/>
                      </p:cNvPicPr>
                      <p:nvPr/>
                    </p:nvPicPr>
                    <p:blipFill>
                      <a:blip r:embed="rId11"/>
                      <a:srcRect/>
                      <a:stretch>
                        <a:fillRect/>
                      </a:stretch>
                    </p:blipFill>
                    <p:spPr bwMode="auto">
                      <a:xfrm>
                        <a:off x="6716799" y="3993103"/>
                        <a:ext cx="3997584" cy="68047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21" name="Ink 20">
                <a:extLst>
                  <a:ext uri="{FF2B5EF4-FFF2-40B4-BE49-F238E27FC236}">
                    <a16:creationId xmlns:a16="http://schemas.microsoft.com/office/drawing/2014/main" id="{8CA432CD-D9E4-4FD0-81BB-AEBC4E76BC4E}"/>
                  </a:ext>
                </a:extLst>
              </p14:cNvPr>
              <p14:cNvContentPartPr/>
              <p14:nvPr/>
            </p14:nvContentPartPr>
            <p14:xfrm>
              <a:off x="3393830" y="2186233"/>
              <a:ext cx="2073240" cy="1862280"/>
            </p14:xfrm>
          </p:contentPart>
        </mc:Choice>
        <mc:Fallback xmlns="">
          <p:pic>
            <p:nvPicPr>
              <p:cNvPr id="21" name="Ink 20">
                <a:extLst>
                  <a:ext uri="{FF2B5EF4-FFF2-40B4-BE49-F238E27FC236}">
                    <a16:creationId xmlns:a16="http://schemas.microsoft.com/office/drawing/2014/main" id="{8CA432CD-D9E4-4FD0-81BB-AEBC4E76BC4E}"/>
                  </a:ext>
                </a:extLst>
              </p:cNvPr>
              <p:cNvPicPr/>
              <p:nvPr/>
            </p:nvPicPr>
            <p:blipFill>
              <a:blip r:embed="rId14"/>
              <a:stretch>
                <a:fillRect/>
              </a:stretch>
            </p:blipFill>
            <p:spPr>
              <a:xfrm>
                <a:off x="3384830" y="2177233"/>
                <a:ext cx="2090880" cy="18799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EC99E343-943C-489E-A350-0877B29E40F7}"/>
                  </a:ext>
                </a:extLst>
              </p14:cNvPr>
              <p14:cNvContentPartPr/>
              <p14:nvPr/>
            </p14:nvContentPartPr>
            <p14:xfrm>
              <a:off x="6619070" y="2095153"/>
              <a:ext cx="564840" cy="296640"/>
            </p14:xfrm>
          </p:contentPart>
        </mc:Choice>
        <mc:Fallback xmlns="">
          <p:pic>
            <p:nvPicPr>
              <p:cNvPr id="22" name="Ink 21">
                <a:extLst>
                  <a:ext uri="{FF2B5EF4-FFF2-40B4-BE49-F238E27FC236}">
                    <a16:creationId xmlns:a16="http://schemas.microsoft.com/office/drawing/2014/main" id="{EC99E343-943C-489E-A350-0877B29E40F7}"/>
                  </a:ext>
                </a:extLst>
              </p:cNvPr>
              <p:cNvPicPr/>
              <p:nvPr/>
            </p:nvPicPr>
            <p:blipFill>
              <a:blip r:embed="rId16"/>
              <a:stretch>
                <a:fillRect/>
              </a:stretch>
            </p:blipFill>
            <p:spPr>
              <a:xfrm>
                <a:off x="6610430" y="2086513"/>
                <a:ext cx="582480" cy="314280"/>
              </a:xfrm>
              <a:prstGeom prst="rect">
                <a:avLst/>
              </a:prstGeom>
            </p:spPr>
          </p:pic>
        </mc:Fallback>
      </mc:AlternateContent>
    </p:spTree>
    <p:extLst>
      <p:ext uri="{BB962C8B-B14F-4D97-AF65-F5344CB8AC3E}">
        <p14:creationId xmlns:p14="http://schemas.microsoft.com/office/powerpoint/2010/main" val="3143303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753573-D86B-49BE-AB1F-3B2D241C4C1A}"/>
              </a:ext>
            </a:extLst>
          </p:cNvPr>
          <p:cNvSpPr txBox="1"/>
          <p:nvPr/>
        </p:nvSpPr>
        <p:spPr>
          <a:xfrm>
            <a:off x="1083365" y="1004515"/>
            <a:ext cx="10384509" cy="646331"/>
          </a:xfrm>
          <a:prstGeom prst="rect">
            <a:avLst/>
          </a:prstGeom>
          <a:noFill/>
        </p:spPr>
        <p:txBody>
          <a:bodyPr wrap="none" rtlCol="0">
            <a:spAutoFit/>
          </a:bodyPr>
          <a:lstStyle/>
          <a:p>
            <a:r>
              <a:rPr lang="en-US" dirty="0"/>
              <a:t>It is the 2</a:t>
            </a:r>
            <a:r>
              <a:rPr lang="en-US" baseline="30000" dirty="0"/>
              <a:t>nd</a:t>
            </a:r>
            <a:r>
              <a:rPr lang="en-US" dirty="0"/>
              <a:t> law (in conjunction with the 1</a:t>
            </a:r>
            <a:r>
              <a:rPr lang="en-US" baseline="30000" dirty="0"/>
              <a:t>st</a:t>
            </a:r>
            <a:r>
              <a:rPr lang="en-US" dirty="0"/>
              <a:t>) which mandates any two objects placed in thermal contact must </a:t>
            </a:r>
          </a:p>
          <a:p>
            <a:r>
              <a:rPr lang="en-US" dirty="0"/>
              <a:t>come to equilibrium at the same temperature.</a:t>
            </a:r>
          </a:p>
        </p:txBody>
      </p:sp>
      <p:graphicFrame>
        <p:nvGraphicFramePr>
          <p:cNvPr id="3" name="Object 2">
            <a:extLst>
              <a:ext uri="{FF2B5EF4-FFF2-40B4-BE49-F238E27FC236}">
                <a16:creationId xmlns:a16="http://schemas.microsoft.com/office/drawing/2014/main" id="{8444E521-B3E7-4AF4-AEA5-4768F4BC321A}"/>
              </a:ext>
            </a:extLst>
          </p:cNvPr>
          <p:cNvGraphicFramePr>
            <a:graphicFrameLocks noChangeAspect="1"/>
          </p:cNvGraphicFramePr>
          <p:nvPr>
            <p:extLst>
              <p:ext uri="{D42A27DB-BD31-4B8C-83A1-F6EECF244321}">
                <p14:modId xmlns:p14="http://schemas.microsoft.com/office/powerpoint/2010/main" val="3771194974"/>
              </p:ext>
            </p:extLst>
          </p:nvPr>
        </p:nvGraphicFramePr>
        <p:xfrm>
          <a:off x="5922223" y="1779866"/>
          <a:ext cx="1752600" cy="60960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0" name=""/>
                      <p:cNvPicPr/>
                      <p:nvPr/>
                    </p:nvPicPr>
                    <p:blipFill>
                      <a:blip r:embed="rId3"/>
                      <a:stretch>
                        <a:fillRect/>
                      </a:stretch>
                    </p:blipFill>
                    <p:spPr>
                      <a:xfrm>
                        <a:off x="5922223" y="1779866"/>
                        <a:ext cx="1752600" cy="6096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A152B645-B8BE-441B-90DB-0541CBD45DC3}"/>
              </a:ext>
            </a:extLst>
          </p:cNvPr>
          <p:cNvGraphicFramePr>
            <a:graphicFrameLocks noChangeAspect="1"/>
          </p:cNvGraphicFramePr>
          <p:nvPr>
            <p:extLst>
              <p:ext uri="{D42A27DB-BD31-4B8C-83A1-F6EECF244321}">
                <p14:modId xmlns:p14="http://schemas.microsoft.com/office/powerpoint/2010/main" val="2924453883"/>
              </p:ext>
            </p:extLst>
          </p:nvPr>
        </p:nvGraphicFramePr>
        <p:xfrm>
          <a:off x="1127125" y="1974769"/>
          <a:ext cx="1268205" cy="331967"/>
        </p:xfrm>
        <a:graphic>
          <a:graphicData uri="http://schemas.openxmlformats.org/presentationml/2006/ole">
            <mc:AlternateContent xmlns:mc="http://schemas.openxmlformats.org/markup-compatibility/2006">
              <mc:Choice xmlns:v="urn:schemas-microsoft-com:vml" Requires="v">
                <p:oleObj name="Equation" r:id="rId4" imgW="774360" imgH="203040" progId="Equation.DSMT4">
                  <p:embed/>
                </p:oleObj>
              </mc:Choice>
              <mc:Fallback>
                <p:oleObj name="Equation" r:id="rId4" imgW="774360" imgH="203040" progId="Equation.DSMT4">
                  <p:embed/>
                  <p:pic>
                    <p:nvPicPr>
                      <p:cNvPr id="0" name=""/>
                      <p:cNvPicPr/>
                      <p:nvPr/>
                    </p:nvPicPr>
                    <p:blipFill>
                      <a:blip r:embed="rId5"/>
                      <a:stretch>
                        <a:fillRect/>
                      </a:stretch>
                    </p:blipFill>
                    <p:spPr>
                      <a:xfrm>
                        <a:off x="1127125" y="1974769"/>
                        <a:ext cx="1268205" cy="33196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35DECFF5-2DDE-4AA6-865C-ECFFCF6D4905}"/>
              </a:ext>
            </a:extLst>
          </p:cNvPr>
          <p:cNvGraphicFramePr>
            <a:graphicFrameLocks noChangeAspect="1"/>
          </p:cNvGraphicFramePr>
          <p:nvPr>
            <p:extLst>
              <p:ext uri="{D42A27DB-BD31-4B8C-83A1-F6EECF244321}">
                <p14:modId xmlns:p14="http://schemas.microsoft.com/office/powerpoint/2010/main" val="311069382"/>
              </p:ext>
            </p:extLst>
          </p:nvPr>
        </p:nvGraphicFramePr>
        <p:xfrm>
          <a:off x="4079254" y="3898926"/>
          <a:ext cx="2039937" cy="349250"/>
        </p:xfrm>
        <a:graphic>
          <a:graphicData uri="http://schemas.openxmlformats.org/presentationml/2006/ole">
            <mc:AlternateContent xmlns:mc="http://schemas.openxmlformats.org/markup-compatibility/2006">
              <mc:Choice xmlns:v="urn:schemas-microsoft-com:vml" Requires="v">
                <p:oleObj name="Equation" r:id="rId6" imgW="1333440" imgH="228600" progId="Equation.DSMT4">
                  <p:embed/>
                </p:oleObj>
              </mc:Choice>
              <mc:Fallback>
                <p:oleObj name="Equation" r:id="rId6" imgW="1333440" imgH="228600" progId="Equation.DSMT4">
                  <p:embed/>
                  <p:pic>
                    <p:nvPicPr>
                      <p:cNvPr id="0" name=""/>
                      <p:cNvPicPr/>
                      <p:nvPr/>
                    </p:nvPicPr>
                    <p:blipFill>
                      <a:blip r:embed="rId7"/>
                      <a:stretch>
                        <a:fillRect/>
                      </a:stretch>
                    </p:blipFill>
                    <p:spPr>
                      <a:xfrm>
                        <a:off x="4079254" y="3898926"/>
                        <a:ext cx="2039937" cy="34925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4AE945F0-1012-4337-AFA2-53D6D2BFFE7B}"/>
              </a:ext>
            </a:extLst>
          </p:cNvPr>
          <p:cNvGraphicFramePr>
            <a:graphicFrameLocks noChangeAspect="1"/>
          </p:cNvGraphicFramePr>
          <p:nvPr>
            <p:extLst>
              <p:ext uri="{D42A27DB-BD31-4B8C-83A1-F6EECF244321}">
                <p14:modId xmlns:p14="http://schemas.microsoft.com/office/powerpoint/2010/main" val="2615231740"/>
              </p:ext>
            </p:extLst>
          </p:nvPr>
        </p:nvGraphicFramePr>
        <p:xfrm>
          <a:off x="1127125" y="2538045"/>
          <a:ext cx="1144587" cy="301625"/>
        </p:xfrm>
        <a:graphic>
          <a:graphicData uri="http://schemas.openxmlformats.org/presentationml/2006/ole">
            <mc:AlternateContent xmlns:mc="http://schemas.openxmlformats.org/markup-compatibility/2006">
              <mc:Choice xmlns:v="urn:schemas-microsoft-com:vml" Requires="v">
                <p:oleObj name="Equation" r:id="rId8" imgW="672840" imgH="177480" progId="Equation.DSMT4">
                  <p:embed/>
                </p:oleObj>
              </mc:Choice>
              <mc:Fallback>
                <p:oleObj name="Equation" r:id="rId8" imgW="672840" imgH="177480" progId="Equation.DSMT4">
                  <p:embed/>
                  <p:pic>
                    <p:nvPicPr>
                      <p:cNvPr id="4" name="Object 3">
                        <a:extLst>
                          <a:ext uri="{FF2B5EF4-FFF2-40B4-BE49-F238E27FC236}">
                            <a16:creationId xmlns:a16="http://schemas.microsoft.com/office/drawing/2014/main" id="{A152B645-B8BE-441B-90DB-0541CBD45DC3}"/>
                          </a:ext>
                        </a:extLst>
                      </p:cNvPr>
                      <p:cNvPicPr/>
                      <p:nvPr/>
                    </p:nvPicPr>
                    <p:blipFill>
                      <a:blip r:embed="rId9"/>
                      <a:stretch>
                        <a:fillRect/>
                      </a:stretch>
                    </p:blipFill>
                    <p:spPr>
                      <a:xfrm>
                        <a:off x="1127125" y="2538045"/>
                        <a:ext cx="1144587" cy="30162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448FC376-603D-4E1F-A293-CBAE9F3EEC71}"/>
              </a:ext>
            </a:extLst>
          </p:cNvPr>
          <p:cNvSpPr txBox="1"/>
          <p:nvPr/>
        </p:nvSpPr>
        <p:spPr>
          <a:xfrm>
            <a:off x="1083365" y="3061614"/>
            <a:ext cx="3854966" cy="646331"/>
          </a:xfrm>
          <a:prstGeom prst="rect">
            <a:avLst/>
          </a:prstGeom>
          <a:noFill/>
        </p:spPr>
        <p:txBody>
          <a:bodyPr wrap="none" rtlCol="0">
            <a:spAutoFit/>
          </a:bodyPr>
          <a:lstStyle/>
          <a:p>
            <a:r>
              <a:rPr lang="en-US" dirty="0"/>
              <a:t>This implies that the total E is constant.</a:t>
            </a:r>
          </a:p>
          <a:p>
            <a:r>
              <a:rPr lang="en-US" dirty="0"/>
              <a:t>So we can write E</a:t>
            </a:r>
            <a:r>
              <a:rPr lang="en-US" baseline="-25000" dirty="0"/>
              <a:t>1</a:t>
            </a:r>
            <a:r>
              <a:rPr lang="en-US" dirty="0"/>
              <a:t> + E</a:t>
            </a:r>
            <a:r>
              <a:rPr lang="en-US" baseline="-25000" dirty="0"/>
              <a:t>2</a:t>
            </a:r>
            <a:r>
              <a:rPr lang="en-US" dirty="0"/>
              <a:t> = E.</a:t>
            </a:r>
          </a:p>
        </p:txBody>
      </p:sp>
      <p:sp>
        <p:nvSpPr>
          <p:cNvPr id="8" name="TextBox 7">
            <a:extLst>
              <a:ext uri="{FF2B5EF4-FFF2-40B4-BE49-F238E27FC236}">
                <a16:creationId xmlns:a16="http://schemas.microsoft.com/office/drawing/2014/main" id="{804B80CB-365D-4E92-906C-7E3F81CAFAB9}"/>
              </a:ext>
            </a:extLst>
          </p:cNvPr>
          <p:cNvSpPr txBox="1"/>
          <p:nvPr/>
        </p:nvSpPr>
        <p:spPr>
          <a:xfrm>
            <a:off x="5902345" y="2992969"/>
            <a:ext cx="4046236" cy="646331"/>
          </a:xfrm>
          <a:prstGeom prst="rect">
            <a:avLst/>
          </a:prstGeom>
          <a:noFill/>
        </p:spPr>
        <p:txBody>
          <a:bodyPr wrap="none" rtlCol="0">
            <a:spAutoFit/>
          </a:bodyPr>
          <a:lstStyle/>
          <a:p>
            <a:r>
              <a:rPr lang="en-US" dirty="0"/>
              <a:t>This implies that the total S is maximized</a:t>
            </a:r>
          </a:p>
          <a:p>
            <a:r>
              <a:rPr lang="en-US" dirty="0"/>
              <a:t>So we can write S</a:t>
            </a:r>
            <a:r>
              <a:rPr lang="en-US" baseline="-25000" dirty="0"/>
              <a:t>1</a:t>
            </a:r>
            <a:r>
              <a:rPr lang="en-US" dirty="0"/>
              <a:t> + S</a:t>
            </a:r>
            <a:r>
              <a:rPr lang="en-US" baseline="-25000" dirty="0"/>
              <a:t>2</a:t>
            </a:r>
            <a:r>
              <a:rPr lang="en-US" dirty="0"/>
              <a:t> = max.</a:t>
            </a:r>
          </a:p>
        </p:txBody>
      </p:sp>
      <p:sp>
        <p:nvSpPr>
          <p:cNvPr id="9" name="Title 1">
            <a:extLst>
              <a:ext uri="{FF2B5EF4-FFF2-40B4-BE49-F238E27FC236}">
                <a16:creationId xmlns:a16="http://schemas.microsoft.com/office/drawing/2014/main" id="{82E49361-9F4F-45AC-A3AA-261F0E49E663}"/>
              </a:ext>
            </a:extLst>
          </p:cNvPr>
          <p:cNvSpPr txBox="1">
            <a:spLocks/>
          </p:cNvSpPr>
          <p:nvPr/>
        </p:nvSpPr>
        <p:spPr>
          <a:xfrm>
            <a:off x="3232426" y="210185"/>
            <a:ext cx="5742609" cy="603349"/>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2</a:t>
            </a:r>
            <a:r>
              <a:rPr lang="en-US" sz="3600" b="1" u="sng" baseline="30000" dirty="0">
                <a:latin typeface="+mn-lt"/>
              </a:rPr>
              <a:t>nd</a:t>
            </a:r>
            <a:r>
              <a:rPr lang="en-US" sz="3600" b="1" u="sng" dirty="0">
                <a:latin typeface="+mn-lt"/>
              </a:rPr>
              <a:t> Law of Thermodynamics</a:t>
            </a:r>
          </a:p>
        </p:txBody>
      </p:sp>
      <p:graphicFrame>
        <p:nvGraphicFramePr>
          <p:cNvPr id="10" name="Object 9">
            <a:extLst>
              <a:ext uri="{FF2B5EF4-FFF2-40B4-BE49-F238E27FC236}">
                <a16:creationId xmlns:a16="http://schemas.microsoft.com/office/drawing/2014/main" id="{860BCFA0-93A3-4DDC-A17A-D261A5882A52}"/>
              </a:ext>
            </a:extLst>
          </p:cNvPr>
          <p:cNvGraphicFramePr>
            <a:graphicFrameLocks noChangeAspect="1"/>
          </p:cNvGraphicFramePr>
          <p:nvPr>
            <p:extLst>
              <p:ext uri="{D42A27DB-BD31-4B8C-83A1-F6EECF244321}">
                <p14:modId xmlns:p14="http://schemas.microsoft.com/office/powerpoint/2010/main" val="1244111919"/>
              </p:ext>
            </p:extLst>
          </p:nvPr>
        </p:nvGraphicFramePr>
        <p:xfrm>
          <a:off x="5922223" y="2577515"/>
          <a:ext cx="2855913" cy="314325"/>
        </p:xfrm>
        <a:graphic>
          <a:graphicData uri="http://schemas.openxmlformats.org/presentationml/2006/ole">
            <mc:AlternateContent xmlns:mc="http://schemas.openxmlformats.org/markup-compatibility/2006">
              <mc:Choice xmlns:v="urn:schemas-microsoft-com:vml" Requires="v">
                <p:oleObj name="Equation" r:id="rId10" imgW="1841400" imgH="203040" progId="Equation.DSMT4">
                  <p:embed/>
                </p:oleObj>
              </mc:Choice>
              <mc:Fallback>
                <p:oleObj name="Equation" r:id="rId10" imgW="1841400" imgH="203040" progId="Equation.DSMT4">
                  <p:embed/>
                  <p:pic>
                    <p:nvPicPr>
                      <p:cNvPr id="3" name="Object 2">
                        <a:extLst>
                          <a:ext uri="{FF2B5EF4-FFF2-40B4-BE49-F238E27FC236}">
                            <a16:creationId xmlns:a16="http://schemas.microsoft.com/office/drawing/2014/main" id="{8444E521-B3E7-4AF4-AEA5-4768F4BC321A}"/>
                          </a:ext>
                        </a:extLst>
                      </p:cNvPr>
                      <p:cNvPicPr/>
                      <p:nvPr/>
                    </p:nvPicPr>
                    <p:blipFill>
                      <a:blip r:embed="rId11"/>
                      <a:stretch>
                        <a:fillRect/>
                      </a:stretch>
                    </p:blipFill>
                    <p:spPr>
                      <a:xfrm>
                        <a:off x="5922223" y="2577515"/>
                        <a:ext cx="2855913" cy="31432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DFC7078A-CC0E-4354-9047-E19DED4BD82C}"/>
              </a:ext>
            </a:extLst>
          </p:cNvPr>
          <p:cNvGraphicFramePr>
            <a:graphicFrameLocks noChangeAspect="1"/>
          </p:cNvGraphicFramePr>
          <p:nvPr>
            <p:extLst>
              <p:ext uri="{D42A27DB-BD31-4B8C-83A1-F6EECF244321}">
                <p14:modId xmlns:p14="http://schemas.microsoft.com/office/powerpoint/2010/main" val="429764673"/>
              </p:ext>
            </p:extLst>
          </p:nvPr>
        </p:nvGraphicFramePr>
        <p:xfrm>
          <a:off x="4089502" y="4433522"/>
          <a:ext cx="2465388" cy="350838"/>
        </p:xfrm>
        <a:graphic>
          <a:graphicData uri="http://schemas.openxmlformats.org/presentationml/2006/ole">
            <mc:AlternateContent xmlns:mc="http://schemas.openxmlformats.org/markup-compatibility/2006">
              <mc:Choice xmlns:v="urn:schemas-microsoft-com:vml" Requires="v">
                <p:oleObj name="Equation" r:id="rId12" imgW="1612800" imgH="228600" progId="Equation.DSMT4">
                  <p:embed/>
                </p:oleObj>
              </mc:Choice>
              <mc:Fallback>
                <p:oleObj name="Equation" r:id="rId12" imgW="1612800" imgH="228600" progId="Equation.DSMT4">
                  <p:embed/>
                  <p:pic>
                    <p:nvPicPr>
                      <p:cNvPr id="5" name="Object 4">
                        <a:extLst>
                          <a:ext uri="{FF2B5EF4-FFF2-40B4-BE49-F238E27FC236}">
                            <a16:creationId xmlns:a16="http://schemas.microsoft.com/office/drawing/2014/main" id="{35DECFF5-2DDE-4AA6-865C-ECFFCF6D4905}"/>
                          </a:ext>
                        </a:extLst>
                      </p:cNvPr>
                      <p:cNvPicPr/>
                      <p:nvPr/>
                    </p:nvPicPr>
                    <p:blipFill>
                      <a:blip r:embed="rId13"/>
                      <a:stretch>
                        <a:fillRect/>
                      </a:stretch>
                    </p:blipFill>
                    <p:spPr>
                      <a:xfrm>
                        <a:off x="4089502" y="4433522"/>
                        <a:ext cx="2465388" cy="350838"/>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7E00B7B9-3E5B-4A7F-A1CF-9628D802BA3E}"/>
              </a:ext>
            </a:extLst>
          </p:cNvPr>
          <p:cNvGraphicFramePr>
            <a:graphicFrameLocks noChangeAspect="1"/>
          </p:cNvGraphicFramePr>
          <p:nvPr>
            <p:extLst>
              <p:ext uri="{D42A27DB-BD31-4B8C-83A1-F6EECF244321}">
                <p14:modId xmlns:p14="http://schemas.microsoft.com/office/powerpoint/2010/main" val="1524508503"/>
              </p:ext>
            </p:extLst>
          </p:nvPr>
        </p:nvGraphicFramePr>
        <p:xfrm>
          <a:off x="4071991" y="4899671"/>
          <a:ext cx="7205663" cy="658812"/>
        </p:xfrm>
        <a:graphic>
          <a:graphicData uri="http://schemas.openxmlformats.org/presentationml/2006/ole">
            <mc:AlternateContent xmlns:mc="http://schemas.openxmlformats.org/markup-compatibility/2006">
              <mc:Choice xmlns:v="urn:schemas-microsoft-com:vml" Requires="v">
                <p:oleObj name="Equation" r:id="rId14" imgW="4711680" imgH="431640" progId="Equation.DSMT4">
                  <p:embed/>
                </p:oleObj>
              </mc:Choice>
              <mc:Fallback>
                <p:oleObj name="Equation" r:id="rId14" imgW="4711680" imgH="431640" progId="Equation.DSMT4">
                  <p:embed/>
                  <p:pic>
                    <p:nvPicPr>
                      <p:cNvPr id="5" name="Object 4">
                        <a:extLst>
                          <a:ext uri="{FF2B5EF4-FFF2-40B4-BE49-F238E27FC236}">
                            <a16:creationId xmlns:a16="http://schemas.microsoft.com/office/drawing/2014/main" id="{35DECFF5-2DDE-4AA6-865C-ECFFCF6D4905}"/>
                          </a:ext>
                        </a:extLst>
                      </p:cNvPr>
                      <p:cNvPicPr/>
                      <p:nvPr/>
                    </p:nvPicPr>
                    <p:blipFill>
                      <a:blip r:embed="rId15"/>
                      <a:stretch>
                        <a:fillRect/>
                      </a:stretch>
                    </p:blipFill>
                    <p:spPr>
                      <a:xfrm>
                        <a:off x="4071991" y="4899671"/>
                        <a:ext cx="7205663" cy="658812"/>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E82FCBBE-1705-48AA-995B-F8453429EAF9}"/>
              </a:ext>
            </a:extLst>
          </p:cNvPr>
          <p:cNvGraphicFramePr>
            <a:graphicFrameLocks noChangeAspect="1"/>
          </p:cNvGraphicFramePr>
          <p:nvPr>
            <p:extLst>
              <p:ext uri="{D42A27DB-BD31-4B8C-83A1-F6EECF244321}">
                <p14:modId xmlns:p14="http://schemas.microsoft.com/office/powerpoint/2010/main" val="3215131825"/>
              </p:ext>
            </p:extLst>
          </p:nvPr>
        </p:nvGraphicFramePr>
        <p:xfrm>
          <a:off x="4073241" y="5591325"/>
          <a:ext cx="4738688" cy="660400"/>
        </p:xfrm>
        <a:graphic>
          <a:graphicData uri="http://schemas.openxmlformats.org/presentationml/2006/ole">
            <mc:AlternateContent xmlns:mc="http://schemas.openxmlformats.org/markup-compatibility/2006">
              <mc:Choice xmlns:v="urn:schemas-microsoft-com:vml" Requires="v">
                <p:oleObj name="Equation" r:id="rId16" imgW="3098520" imgH="431640" progId="Equation.DSMT4">
                  <p:embed/>
                </p:oleObj>
              </mc:Choice>
              <mc:Fallback>
                <p:oleObj name="Equation" r:id="rId16" imgW="3098520" imgH="431640" progId="Equation.DSMT4">
                  <p:embed/>
                  <p:pic>
                    <p:nvPicPr>
                      <p:cNvPr id="5" name="Object 4">
                        <a:extLst>
                          <a:ext uri="{FF2B5EF4-FFF2-40B4-BE49-F238E27FC236}">
                            <a16:creationId xmlns:a16="http://schemas.microsoft.com/office/drawing/2014/main" id="{35DECFF5-2DDE-4AA6-865C-ECFFCF6D4905}"/>
                          </a:ext>
                        </a:extLst>
                      </p:cNvPr>
                      <p:cNvPicPr/>
                      <p:nvPr/>
                    </p:nvPicPr>
                    <p:blipFill>
                      <a:blip r:embed="rId17"/>
                      <a:stretch>
                        <a:fillRect/>
                      </a:stretch>
                    </p:blipFill>
                    <p:spPr>
                      <a:xfrm>
                        <a:off x="4073241" y="5591325"/>
                        <a:ext cx="4738688" cy="66040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4C88F2C4-3763-4536-9518-907898DBB2F4}"/>
              </a:ext>
            </a:extLst>
          </p:cNvPr>
          <p:cNvGraphicFramePr>
            <a:graphicFrameLocks noChangeAspect="1"/>
          </p:cNvGraphicFramePr>
          <p:nvPr>
            <p:extLst>
              <p:ext uri="{D42A27DB-BD31-4B8C-83A1-F6EECF244321}">
                <p14:modId xmlns:p14="http://schemas.microsoft.com/office/powerpoint/2010/main" val="2601165814"/>
              </p:ext>
            </p:extLst>
          </p:nvPr>
        </p:nvGraphicFramePr>
        <p:xfrm>
          <a:off x="4149136" y="6394268"/>
          <a:ext cx="639763" cy="349250"/>
        </p:xfrm>
        <a:graphic>
          <a:graphicData uri="http://schemas.openxmlformats.org/presentationml/2006/ole">
            <mc:AlternateContent xmlns:mc="http://schemas.openxmlformats.org/markup-compatibility/2006">
              <mc:Choice xmlns:v="urn:schemas-microsoft-com:vml" Requires="v">
                <p:oleObj name="Equation" r:id="rId18" imgW="419040" imgH="228600" progId="Equation.DSMT4">
                  <p:embed/>
                </p:oleObj>
              </mc:Choice>
              <mc:Fallback>
                <p:oleObj name="Equation" r:id="rId18" imgW="419040" imgH="228600" progId="Equation.DSMT4">
                  <p:embed/>
                  <p:pic>
                    <p:nvPicPr>
                      <p:cNvPr id="5" name="Object 4">
                        <a:extLst>
                          <a:ext uri="{FF2B5EF4-FFF2-40B4-BE49-F238E27FC236}">
                            <a16:creationId xmlns:a16="http://schemas.microsoft.com/office/drawing/2014/main" id="{35DECFF5-2DDE-4AA6-865C-ECFFCF6D4905}"/>
                          </a:ext>
                        </a:extLst>
                      </p:cNvPr>
                      <p:cNvPicPr/>
                      <p:nvPr/>
                    </p:nvPicPr>
                    <p:blipFill>
                      <a:blip r:embed="rId19"/>
                      <a:stretch>
                        <a:fillRect/>
                      </a:stretch>
                    </p:blipFill>
                    <p:spPr>
                      <a:xfrm>
                        <a:off x="4149136" y="6394268"/>
                        <a:ext cx="639763" cy="349250"/>
                      </a:xfrm>
                      <a:prstGeom prst="rect">
                        <a:avLst/>
                      </a:prstGeom>
                      <a:noFill/>
                      <a:ln>
                        <a:solidFill>
                          <a:srgbClr val="00B050"/>
                        </a:solidFill>
                      </a:ln>
                    </p:spPr>
                  </p:pic>
                </p:oleObj>
              </mc:Fallback>
            </mc:AlternateContent>
          </a:graphicData>
        </a:graphic>
      </p:graphicFrame>
      <p:pic>
        <p:nvPicPr>
          <p:cNvPr id="15" name="Picture 14">
            <a:extLst>
              <a:ext uri="{FF2B5EF4-FFF2-40B4-BE49-F238E27FC236}">
                <a16:creationId xmlns:a16="http://schemas.microsoft.com/office/drawing/2014/main" id="{444415C3-EFC3-4623-ABCD-7ABBAADF9589}"/>
              </a:ext>
            </a:extLst>
          </p:cNvPr>
          <p:cNvPicPr>
            <a:picLocks noChangeAspect="1"/>
          </p:cNvPicPr>
          <p:nvPr/>
        </p:nvPicPr>
        <p:blipFill>
          <a:blip r:embed="rId20"/>
          <a:stretch>
            <a:fillRect/>
          </a:stretch>
        </p:blipFill>
        <p:spPr>
          <a:xfrm>
            <a:off x="806445" y="4145764"/>
            <a:ext cx="2340167" cy="2452946"/>
          </a:xfrm>
          <a:prstGeom prst="rect">
            <a:avLst/>
          </a:prstGeom>
        </p:spPr>
      </p:pic>
    </p:spTree>
    <p:extLst>
      <p:ext uri="{BB962C8B-B14F-4D97-AF65-F5344CB8AC3E}">
        <p14:creationId xmlns:p14="http://schemas.microsoft.com/office/powerpoint/2010/main" val="3685806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96F97-3326-475D-9D43-43C868F5683F}"/>
              </a:ext>
            </a:extLst>
          </p:cNvPr>
          <p:cNvSpPr txBox="1">
            <a:spLocks/>
          </p:cNvSpPr>
          <p:nvPr/>
        </p:nvSpPr>
        <p:spPr>
          <a:xfrm>
            <a:off x="3015974" y="269820"/>
            <a:ext cx="6160052"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2</a:t>
            </a:r>
            <a:r>
              <a:rPr lang="en-US" sz="3600" b="1" u="sng" baseline="30000" dirty="0">
                <a:latin typeface="+mn-lt"/>
              </a:rPr>
              <a:t>nd</a:t>
            </a:r>
            <a:r>
              <a:rPr lang="en-US" sz="3600" b="1" u="sng" dirty="0">
                <a:latin typeface="+mn-lt"/>
              </a:rPr>
              <a:t> Law of Thermodynamics</a:t>
            </a:r>
          </a:p>
        </p:txBody>
      </p:sp>
      <p:sp>
        <p:nvSpPr>
          <p:cNvPr id="3" name="Rectangle 2">
            <a:extLst>
              <a:ext uri="{FF2B5EF4-FFF2-40B4-BE49-F238E27FC236}">
                <a16:creationId xmlns:a16="http://schemas.microsoft.com/office/drawing/2014/main" id="{E6A894D6-7497-450A-955D-6D3FF3B2000E}"/>
              </a:ext>
            </a:extLst>
          </p:cNvPr>
          <p:cNvSpPr/>
          <p:nvPr/>
        </p:nvSpPr>
        <p:spPr>
          <a:xfrm>
            <a:off x="612913" y="946440"/>
            <a:ext cx="9475304" cy="871008"/>
          </a:xfrm>
          <a:prstGeom prst="rect">
            <a:avLst/>
          </a:prstGeom>
        </p:spPr>
        <p:txBody>
          <a:bodyPr wrap="square">
            <a:spAutoFit/>
          </a:bodyPr>
          <a:lstStyle/>
          <a:p>
            <a:pPr>
              <a:lnSpc>
                <a:spcPct val="107000"/>
              </a:lnSpc>
            </a:pPr>
            <a:r>
              <a:rPr lang="en-US" sz="1600" dirty="0">
                <a:solidFill>
                  <a:srgbClr val="0000FF"/>
                </a:solidFill>
                <a:latin typeface="Calibri" panose="020F0502020204030204" pitchFamily="34" charset="0"/>
                <a:ea typeface="Times New Roman" panose="02020603050405020304" pitchFamily="18" charset="0"/>
                <a:cs typeface="Calibri" panose="020F0502020204030204" pitchFamily="34" charset="0"/>
              </a:rPr>
              <a:t>A coffee cup containing 0.3kg of hot coffee at 90°C. You put in a 20g ice cube at its melting point to cool the coffee. By how many degrees (in Celsius) has your coffee cooled once the ice has melted and equilibrium is reached?  Treat the coffee as though it were pure water and neglect energy exchanges with the environment.  </a:t>
            </a:r>
            <a:endParaRPr lang="en-US" sz="1600"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6D5E30-BE4C-4B19-8183-AC85D489B4AE}"/>
              </a:ext>
            </a:extLst>
          </p:cNvPr>
          <p:cNvPicPr>
            <a:picLocks noChangeAspect="1"/>
          </p:cNvPicPr>
          <p:nvPr/>
        </p:nvPicPr>
        <p:blipFill>
          <a:blip r:embed="rId2"/>
          <a:stretch>
            <a:fillRect/>
          </a:stretch>
        </p:blipFill>
        <p:spPr>
          <a:xfrm>
            <a:off x="371823" y="2659761"/>
            <a:ext cx="3289090" cy="3251799"/>
          </a:xfrm>
          <a:prstGeom prst="rect">
            <a:avLst/>
          </a:prstGeom>
        </p:spPr>
      </p:pic>
      <p:sp>
        <p:nvSpPr>
          <p:cNvPr id="7" name="Cube 6">
            <a:extLst>
              <a:ext uri="{FF2B5EF4-FFF2-40B4-BE49-F238E27FC236}">
                <a16:creationId xmlns:a16="http://schemas.microsoft.com/office/drawing/2014/main" id="{25CA17A5-EF49-4FFA-A374-BADE0DC2D241}"/>
              </a:ext>
            </a:extLst>
          </p:cNvPr>
          <p:cNvSpPr/>
          <p:nvPr/>
        </p:nvSpPr>
        <p:spPr>
          <a:xfrm>
            <a:off x="2233199" y="4011448"/>
            <a:ext cx="566531" cy="548424"/>
          </a:xfrm>
          <a:prstGeom prst="cub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2">
            <a:extLst>
              <a:ext uri="{FF2B5EF4-FFF2-40B4-BE49-F238E27FC236}">
                <a16:creationId xmlns:a16="http://schemas.microsoft.com/office/drawing/2014/main" id="{D09CA66D-CACD-4499-BD24-A3E2FDE86515}"/>
              </a:ext>
            </a:extLst>
          </p:cNvPr>
          <p:cNvSpPr>
            <a:spLocks noChangeArrowheads="1"/>
          </p:cNvSpPr>
          <p:nvPr/>
        </p:nvSpPr>
        <p:spPr bwMode="auto">
          <a:xfrm>
            <a:off x="4661106" y="288749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2">
            <a:extLst>
              <a:ext uri="{FF2B5EF4-FFF2-40B4-BE49-F238E27FC236}">
                <a16:creationId xmlns:a16="http://schemas.microsoft.com/office/drawing/2014/main" id="{0F98E5AC-A0A2-4517-BEAF-3A050E879F5E}"/>
              </a:ext>
            </a:extLst>
          </p:cNvPr>
          <p:cNvSpPr>
            <a:spLocks noChangeArrowheads="1"/>
          </p:cNvSpPr>
          <p:nvPr/>
        </p:nvSpPr>
        <p:spPr bwMode="auto">
          <a:xfrm>
            <a:off x="4297500" y="288749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6EF9D472-3EBE-4071-A1DF-C3632DD3EBD3}"/>
              </a:ext>
            </a:extLst>
          </p:cNvPr>
          <p:cNvGraphicFramePr>
            <a:graphicFrameLocks noChangeAspect="1"/>
          </p:cNvGraphicFramePr>
          <p:nvPr>
            <p:extLst>
              <p:ext uri="{D42A27DB-BD31-4B8C-83A1-F6EECF244321}">
                <p14:modId xmlns:p14="http://schemas.microsoft.com/office/powerpoint/2010/main" val="1102326587"/>
              </p:ext>
            </p:extLst>
          </p:nvPr>
        </p:nvGraphicFramePr>
        <p:xfrm>
          <a:off x="3775075" y="1966913"/>
          <a:ext cx="2078038" cy="349250"/>
        </p:xfrm>
        <a:graphic>
          <a:graphicData uri="http://schemas.openxmlformats.org/presentationml/2006/ole">
            <mc:AlternateContent xmlns:mc="http://schemas.openxmlformats.org/markup-compatibility/2006">
              <mc:Choice xmlns:v="urn:schemas-microsoft-com:vml" Requires="v">
                <p:oleObj name="Equation" r:id="rId3" imgW="1422360" imgH="241200" progId="Equation.DSMT4">
                  <p:embed/>
                </p:oleObj>
              </mc:Choice>
              <mc:Fallback>
                <p:oleObj name="Equation" r:id="rId3" imgW="1422360" imgH="241200" progId="Equation.DSMT4">
                  <p:embed/>
                  <p:pic>
                    <p:nvPicPr>
                      <p:cNvPr id="0" name="Object 11"/>
                      <p:cNvPicPr>
                        <a:picLocks noChangeAspect="1" noChangeArrowheads="1"/>
                      </p:cNvPicPr>
                      <p:nvPr/>
                    </p:nvPicPr>
                    <p:blipFill>
                      <a:blip r:embed="rId4"/>
                      <a:srcRect/>
                      <a:stretch>
                        <a:fillRect/>
                      </a:stretch>
                    </p:blipFill>
                    <p:spPr bwMode="auto">
                      <a:xfrm>
                        <a:off x="3775075" y="1966913"/>
                        <a:ext cx="2078038" cy="349250"/>
                      </a:xfrm>
                      <a:prstGeom prst="rect">
                        <a:avLst/>
                      </a:prstGeom>
                      <a:noFill/>
                    </p:spPr>
                  </p:pic>
                </p:oleObj>
              </mc:Fallback>
            </mc:AlternateContent>
          </a:graphicData>
        </a:graphic>
      </p:graphicFrame>
      <p:sp>
        <p:nvSpPr>
          <p:cNvPr id="18" name="Rectangle 14">
            <a:extLst>
              <a:ext uri="{FF2B5EF4-FFF2-40B4-BE49-F238E27FC236}">
                <a16:creationId xmlns:a16="http://schemas.microsoft.com/office/drawing/2014/main" id="{255863AF-7B7B-46E7-B53F-D5D40CBD13E3}"/>
              </a:ext>
            </a:extLst>
          </p:cNvPr>
          <p:cNvSpPr>
            <a:spLocks noChangeArrowheads="1"/>
          </p:cNvSpPr>
          <p:nvPr/>
        </p:nvSpPr>
        <p:spPr bwMode="auto">
          <a:xfrm>
            <a:off x="4449900" y="303989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E397450-227D-47AF-89C2-D8B7181E8468}"/>
              </a:ext>
            </a:extLst>
          </p:cNvPr>
          <p:cNvGraphicFramePr>
            <a:graphicFrameLocks noChangeAspect="1"/>
          </p:cNvGraphicFramePr>
          <p:nvPr>
            <p:extLst>
              <p:ext uri="{D42A27DB-BD31-4B8C-83A1-F6EECF244321}">
                <p14:modId xmlns:p14="http://schemas.microsoft.com/office/powerpoint/2010/main" val="1178313523"/>
              </p:ext>
            </p:extLst>
          </p:nvPr>
        </p:nvGraphicFramePr>
        <p:xfrm>
          <a:off x="4661106" y="2380319"/>
          <a:ext cx="4339604" cy="354780"/>
        </p:xfrm>
        <a:graphic>
          <a:graphicData uri="http://schemas.openxmlformats.org/presentationml/2006/ole">
            <mc:AlternateContent xmlns:mc="http://schemas.openxmlformats.org/markup-compatibility/2006">
              <mc:Choice xmlns:v="urn:schemas-microsoft-com:vml" Requires="v">
                <p:oleObj name="Equation" r:id="rId5" imgW="2933640" imgH="241200" progId="Equation.DSMT4">
                  <p:embed/>
                </p:oleObj>
              </mc:Choice>
              <mc:Fallback>
                <p:oleObj name="Equation" r:id="rId5" imgW="2933640" imgH="241200" progId="Equation.DSMT4">
                  <p:embed/>
                  <p:pic>
                    <p:nvPicPr>
                      <p:cNvPr id="0" name="Object 13"/>
                      <p:cNvPicPr>
                        <a:picLocks noChangeAspect="1" noChangeArrowheads="1"/>
                      </p:cNvPicPr>
                      <p:nvPr/>
                    </p:nvPicPr>
                    <p:blipFill>
                      <a:blip r:embed="rId6"/>
                      <a:srcRect/>
                      <a:stretch>
                        <a:fillRect/>
                      </a:stretch>
                    </p:blipFill>
                    <p:spPr bwMode="auto">
                      <a:xfrm>
                        <a:off x="4661106" y="2380319"/>
                        <a:ext cx="4339604" cy="354780"/>
                      </a:xfrm>
                      <a:prstGeom prst="rect">
                        <a:avLst/>
                      </a:prstGeom>
                      <a:noFill/>
                    </p:spPr>
                  </p:pic>
                </p:oleObj>
              </mc:Fallback>
            </mc:AlternateContent>
          </a:graphicData>
        </a:graphic>
      </p:graphicFrame>
      <p:sp>
        <p:nvSpPr>
          <p:cNvPr id="20" name="Rectangle 16">
            <a:extLst>
              <a:ext uri="{FF2B5EF4-FFF2-40B4-BE49-F238E27FC236}">
                <a16:creationId xmlns:a16="http://schemas.microsoft.com/office/drawing/2014/main" id="{F70EA701-CBD3-41BE-BDF8-813D0BF19EF5}"/>
              </a:ext>
            </a:extLst>
          </p:cNvPr>
          <p:cNvSpPr>
            <a:spLocks noChangeArrowheads="1"/>
          </p:cNvSpPr>
          <p:nvPr/>
        </p:nvSpPr>
        <p:spPr bwMode="auto">
          <a:xfrm>
            <a:off x="4602300" y="319229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Object 20">
            <a:extLst>
              <a:ext uri="{FF2B5EF4-FFF2-40B4-BE49-F238E27FC236}">
                <a16:creationId xmlns:a16="http://schemas.microsoft.com/office/drawing/2014/main" id="{0F50DA6E-E47F-4181-AEBB-1B3EC1BBFB6F}"/>
              </a:ext>
            </a:extLst>
          </p:cNvPr>
          <p:cNvGraphicFramePr>
            <a:graphicFrameLocks noChangeAspect="1"/>
          </p:cNvGraphicFramePr>
          <p:nvPr>
            <p:extLst>
              <p:ext uri="{D42A27DB-BD31-4B8C-83A1-F6EECF244321}">
                <p14:modId xmlns:p14="http://schemas.microsoft.com/office/powerpoint/2010/main" val="1983866596"/>
              </p:ext>
            </p:extLst>
          </p:nvPr>
        </p:nvGraphicFramePr>
        <p:xfrm>
          <a:off x="6971750" y="2877878"/>
          <a:ext cx="2749550" cy="552450"/>
        </p:xfrm>
        <a:graphic>
          <a:graphicData uri="http://schemas.openxmlformats.org/presentationml/2006/ole">
            <mc:AlternateContent xmlns:mc="http://schemas.openxmlformats.org/markup-compatibility/2006">
              <mc:Choice xmlns:v="urn:schemas-microsoft-com:vml" Requires="v">
                <p:oleObj name="Equation" r:id="rId7" imgW="2082600" imgH="419040" progId="Equation.DSMT4">
                  <p:embed/>
                </p:oleObj>
              </mc:Choice>
              <mc:Fallback>
                <p:oleObj name="Equation" r:id="rId7" imgW="2082600" imgH="419040" progId="Equation.DSMT4">
                  <p:embed/>
                  <p:pic>
                    <p:nvPicPr>
                      <p:cNvPr id="0" name="Object 15"/>
                      <p:cNvPicPr>
                        <a:picLocks noChangeAspect="1" noChangeArrowheads="1"/>
                      </p:cNvPicPr>
                      <p:nvPr/>
                    </p:nvPicPr>
                    <p:blipFill>
                      <a:blip r:embed="rId8"/>
                      <a:srcRect/>
                      <a:stretch>
                        <a:fillRect/>
                      </a:stretch>
                    </p:blipFill>
                    <p:spPr bwMode="auto">
                      <a:xfrm>
                        <a:off x="6971750" y="2877878"/>
                        <a:ext cx="2749550" cy="55245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3F925FDE-D002-4C65-B668-F769C3755980}"/>
              </a:ext>
            </a:extLst>
          </p:cNvPr>
          <p:cNvGraphicFramePr>
            <a:graphicFrameLocks noChangeAspect="1"/>
          </p:cNvGraphicFramePr>
          <p:nvPr>
            <p:extLst>
              <p:ext uri="{D42A27DB-BD31-4B8C-83A1-F6EECF244321}">
                <p14:modId xmlns:p14="http://schemas.microsoft.com/office/powerpoint/2010/main" val="602976386"/>
              </p:ext>
            </p:extLst>
          </p:nvPr>
        </p:nvGraphicFramePr>
        <p:xfrm>
          <a:off x="4663869" y="2828366"/>
          <a:ext cx="2246312" cy="619125"/>
        </p:xfrm>
        <a:graphic>
          <a:graphicData uri="http://schemas.openxmlformats.org/presentationml/2006/ole">
            <mc:AlternateContent xmlns:mc="http://schemas.openxmlformats.org/markup-compatibility/2006">
              <mc:Choice xmlns:v="urn:schemas-microsoft-com:vml" Requires="v">
                <p:oleObj name="Equation" r:id="rId9" imgW="1701720" imgH="469800" progId="Equation.DSMT4">
                  <p:embed/>
                </p:oleObj>
              </mc:Choice>
              <mc:Fallback>
                <p:oleObj name="Equation" r:id="rId9" imgW="1701720" imgH="469800" progId="Equation.DSMT4">
                  <p:embed/>
                  <p:pic>
                    <p:nvPicPr>
                      <p:cNvPr id="21" name="Object 20">
                        <a:extLst>
                          <a:ext uri="{FF2B5EF4-FFF2-40B4-BE49-F238E27FC236}">
                            <a16:creationId xmlns:a16="http://schemas.microsoft.com/office/drawing/2014/main" id="{0F50DA6E-E47F-4181-AEBB-1B3EC1BBFB6F}"/>
                          </a:ext>
                        </a:extLst>
                      </p:cNvPr>
                      <p:cNvPicPr>
                        <a:picLocks noChangeAspect="1" noChangeArrowheads="1"/>
                      </p:cNvPicPr>
                      <p:nvPr/>
                    </p:nvPicPr>
                    <p:blipFill>
                      <a:blip r:embed="rId10"/>
                      <a:srcRect/>
                      <a:stretch>
                        <a:fillRect/>
                      </a:stretch>
                    </p:blipFill>
                    <p:spPr bwMode="auto">
                      <a:xfrm>
                        <a:off x="4663869" y="2828366"/>
                        <a:ext cx="2246312" cy="61912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622209F5-B837-4828-8155-81E56A21ECD7}"/>
              </a:ext>
            </a:extLst>
          </p:cNvPr>
          <p:cNvGraphicFramePr>
            <a:graphicFrameLocks noChangeAspect="1"/>
          </p:cNvGraphicFramePr>
          <p:nvPr>
            <p:extLst>
              <p:ext uri="{D42A27DB-BD31-4B8C-83A1-F6EECF244321}">
                <p14:modId xmlns:p14="http://schemas.microsoft.com/office/powerpoint/2010/main" val="3965191068"/>
              </p:ext>
            </p:extLst>
          </p:nvPr>
        </p:nvGraphicFramePr>
        <p:xfrm>
          <a:off x="9772787" y="3003784"/>
          <a:ext cx="620713" cy="268287"/>
        </p:xfrm>
        <a:graphic>
          <a:graphicData uri="http://schemas.openxmlformats.org/presentationml/2006/ole">
            <mc:AlternateContent xmlns:mc="http://schemas.openxmlformats.org/markup-compatibility/2006">
              <mc:Choice xmlns:v="urn:schemas-microsoft-com:vml" Requires="v">
                <p:oleObj name="Equation" r:id="rId11" imgW="469800" imgH="203040" progId="Equation.DSMT4">
                  <p:embed/>
                </p:oleObj>
              </mc:Choice>
              <mc:Fallback>
                <p:oleObj name="Equation" r:id="rId11" imgW="469800" imgH="203040" progId="Equation.DSMT4">
                  <p:embed/>
                  <p:pic>
                    <p:nvPicPr>
                      <p:cNvPr id="21" name="Object 20">
                        <a:extLst>
                          <a:ext uri="{FF2B5EF4-FFF2-40B4-BE49-F238E27FC236}">
                            <a16:creationId xmlns:a16="http://schemas.microsoft.com/office/drawing/2014/main" id="{0F50DA6E-E47F-4181-AEBB-1B3EC1BBFB6F}"/>
                          </a:ext>
                        </a:extLst>
                      </p:cNvPr>
                      <p:cNvPicPr>
                        <a:picLocks noChangeAspect="1" noChangeArrowheads="1"/>
                      </p:cNvPicPr>
                      <p:nvPr/>
                    </p:nvPicPr>
                    <p:blipFill>
                      <a:blip r:embed="rId12"/>
                      <a:srcRect/>
                      <a:stretch>
                        <a:fillRect/>
                      </a:stretch>
                    </p:blipFill>
                    <p:spPr bwMode="auto">
                      <a:xfrm>
                        <a:off x="9772787" y="3003784"/>
                        <a:ext cx="620713" cy="268287"/>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382A5CAE-684C-4020-A14E-0FA556D186C2}"/>
              </a:ext>
            </a:extLst>
          </p:cNvPr>
          <p:cNvGraphicFramePr>
            <a:graphicFrameLocks noChangeAspect="1"/>
          </p:cNvGraphicFramePr>
          <p:nvPr>
            <p:extLst>
              <p:ext uri="{D42A27DB-BD31-4B8C-83A1-F6EECF244321}">
                <p14:modId xmlns:p14="http://schemas.microsoft.com/office/powerpoint/2010/main" val="2160185977"/>
              </p:ext>
            </p:extLst>
          </p:nvPr>
        </p:nvGraphicFramePr>
        <p:xfrm>
          <a:off x="4173433" y="4289746"/>
          <a:ext cx="2657475" cy="590550"/>
        </p:xfrm>
        <a:graphic>
          <a:graphicData uri="http://schemas.openxmlformats.org/presentationml/2006/ole">
            <mc:AlternateContent xmlns:mc="http://schemas.openxmlformats.org/markup-compatibility/2006">
              <mc:Choice xmlns:v="urn:schemas-microsoft-com:vml" Requires="v">
                <p:oleObj name="Equation" r:id="rId13" imgW="1752480" imgH="393480" progId="Equation.DSMT4">
                  <p:embed/>
                </p:oleObj>
              </mc:Choice>
              <mc:Fallback>
                <p:oleObj name="Equation" r:id="rId13" imgW="1752480" imgH="393480" progId="Equation.DSMT4">
                  <p:embed/>
                  <p:pic>
                    <p:nvPicPr>
                      <p:cNvPr id="0" name="Object 25"/>
                      <p:cNvPicPr>
                        <a:picLocks noChangeAspect="1" noChangeArrowheads="1"/>
                      </p:cNvPicPr>
                      <p:nvPr/>
                    </p:nvPicPr>
                    <p:blipFill>
                      <a:blip r:embed="rId14"/>
                      <a:srcRect/>
                      <a:stretch>
                        <a:fillRect/>
                      </a:stretch>
                    </p:blipFill>
                    <p:spPr bwMode="auto">
                      <a:xfrm>
                        <a:off x="4173433" y="4289746"/>
                        <a:ext cx="2657475" cy="590550"/>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C2C0EE46-0AC7-4879-871E-BAE202ECB6AA}"/>
              </a:ext>
            </a:extLst>
          </p:cNvPr>
          <p:cNvGraphicFramePr>
            <a:graphicFrameLocks noChangeAspect="1"/>
          </p:cNvGraphicFramePr>
          <p:nvPr>
            <p:extLst>
              <p:ext uri="{D42A27DB-BD31-4B8C-83A1-F6EECF244321}">
                <p14:modId xmlns:p14="http://schemas.microsoft.com/office/powerpoint/2010/main" val="1932278306"/>
              </p:ext>
            </p:extLst>
          </p:nvPr>
        </p:nvGraphicFramePr>
        <p:xfrm>
          <a:off x="4602300" y="4903538"/>
          <a:ext cx="5006975" cy="671512"/>
        </p:xfrm>
        <a:graphic>
          <a:graphicData uri="http://schemas.openxmlformats.org/presentationml/2006/ole">
            <mc:AlternateContent xmlns:mc="http://schemas.openxmlformats.org/markup-compatibility/2006">
              <mc:Choice xmlns:v="urn:schemas-microsoft-com:vml" Requires="v">
                <p:oleObj name="Equation" r:id="rId15" imgW="3479760" imgH="469800" progId="Equation.DSMT4">
                  <p:embed/>
                </p:oleObj>
              </mc:Choice>
              <mc:Fallback>
                <p:oleObj name="Equation" r:id="rId15" imgW="3479760" imgH="469800" progId="Equation.DSMT4">
                  <p:embed/>
                  <p:pic>
                    <p:nvPicPr>
                      <p:cNvPr id="25" name="Object 24">
                        <a:extLst>
                          <a:ext uri="{FF2B5EF4-FFF2-40B4-BE49-F238E27FC236}">
                            <a16:creationId xmlns:a16="http://schemas.microsoft.com/office/drawing/2014/main" id="{382A5CAE-684C-4020-A14E-0FA556D186C2}"/>
                          </a:ext>
                        </a:extLst>
                      </p:cNvPr>
                      <p:cNvPicPr>
                        <a:picLocks noChangeAspect="1" noChangeArrowheads="1"/>
                      </p:cNvPicPr>
                      <p:nvPr/>
                    </p:nvPicPr>
                    <p:blipFill>
                      <a:blip r:embed="rId16"/>
                      <a:srcRect/>
                      <a:stretch>
                        <a:fillRect/>
                      </a:stretch>
                    </p:blipFill>
                    <p:spPr bwMode="auto">
                      <a:xfrm>
                        <a:off x="4602300" y="4903538"/>
                        <a:ext cx="5006975" cy="67151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5F655623-01D0-4250-BE9B-78F40F161197}"/>
              </a:ext>
            </a:extLst>
          </p:cNvPr>
          <p:cNvGraphicFramePr>
            <a:graphicFrameLocks noChangeAspect="1"/>
          </p:cNvGraphicFramePr>
          <p:nvPr>
            <p:extLst>
              <p:ext uri="{D42A27DB-BD31-4B8C-83A1-F6EECF244321}">
                <p14:modId xmlns:p14="http://schemas.microsoft.com/office/powerpoint/2010/main" val="386547538"/>
              </p:ext>
            </p:extLst>
          </p:nvPr>
        </p:nvGraphicFramePr>
        <p:xfrm>
          <a:off x="4960333" y="5672856"/>
          <a:ext cx="6269037" cy="568325"/>
        </p:xfrm>
        <a:graphic>
          <a:graphicData uri="http://schemas.openxmlformats.org/presentationml/2006/ole">
            <mc:AlternateContent xmlns:mc="http://schemas.openxmlformats.org/markup-compatibility/2006">
              <mc:Choice xmlns:v="urn:schemas-microsoft-com:vml" Requires="v">
                <p:oleObj name="Equation" r:id="rId17" imgW="4724280" imgH="431640" progId="Equation.DSMT4">
                  <p:embed/>
                </p:oleObj>
              </mc:Choice>
              <mc:Fallback>
                <p:oleObj name="Equation" r:id="rId17" imgW="4724280" imgH="431640" progId="Equation.DSMT4">
                  <p:embed/>
                  <p:pic>
                    <p:nvPicPr>
                      <p:cNvPr id="25" name="Object 24">
                        <a:extLst>
                          <a:ext uri="{FF2B5EF4-FFF2-40B4-BE49-F238E27FC236}">
                            <a16:creationId xmlns:a16="http://schemas.microsoft.com/office/drawing/2014/main" id="{382A5CAE-684C-4020-A14E-0FA556D186C2}"/>
                          </a:ext>
                        </a:extLst>
                      </p:cNvPr>
                      <p:cNvPicPr>
                        <a:picLocks noChangeAspect="1" noChangeArrowheads="1"/>
                      </p:cNvPicPr>
                      <p:nvPr/>
                    </p:nvPicPr>
                    <p:blipFill>
                      <a:blip r:embed="rId18"/>
                      <a:srcRect/>
                      <a:stretch>
                        <a:fillRect/>
                      </a:stretch>
                    </p:blipFill>
                    <p:spPr bwMode="auto">
                      <a:xfrm>
                        <a:off x="4960333" y="5672856"/>
                        <a:ext cx="6269037" cy="568325"/>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7E309191-B630-4F81-B2FA-556AA1486D1D}"/>
              </a:ext>
            </a:extLst>
          </p:cNvPr>
          <p:cNvGraphicFramePr>
            <a:graphicFrameLocks noChangeAspect="1"/>
          </p:cNvGraphicFramePr>
          <p:nvPr>
            <p:extLst>
              <p:ext uri="{D42A27DB-BD31-4B8C-83A1-F6EECF244321}">
                <p14:modId xmlns:p14="http://schemas.microsoft.com/office/powerpoint/2010/main" val="3673887642"/>
              </p:ext>
            </p:extLst>
          </p:nvPr>
        </p:nvGraphicFramePr>
        <p:xfrm>
          <a:off x="4940455" y="6426554"/>
          <a:ext cx="1481689" cy="335306"/>
        </p:xfrm>
        <a:graphic>
          <a:graphicData uri="http://schemas.openxmlformats.org/presentationml/2006/ole">
            <mc:AlternateContent xmlns:mc="http://schemas.openxmlformats.org/markup-compatibility/2006">
              <mc:Choice xmlns:v="urn:schemas-microsoft-com:vml" Requires="v">
                <p:oleObj name="Equation" r:id="rId19" imgW="1002960" imgH="228600" progId="Equation.DSMT4">
                  <p:embed/>
                </p:oleObj>
              </mc:Choice>
              <mc:Fallback>
                <p:oleObj name="Equation" r:id="rId19" imgW="1002960" imgH="228600" progId="Equation.DSMT4">
                  <p:embed/>
                  <p:pic>
                    <p:nvPicPr>
                      <p:cNvPr id="27" name="Object 26">
                        <a:extLst>
                          <a:ext uri="{FF2B5EF4-FFF2-40B4-BE49-F238E27FC236}">
                            <a16:creationId xmlns:a16="http://schemas.microsoft.com/office/drawing/2014/main" id="{5F655623-01D0-4250-BE9B-78F40F161197}"/>
                          </a:ext>
                        </a:extLst>
                      </p:cNvPr>
                      <p:cNvPicPr>
                        <a:picLocks noChangeAspect="1" noChangeArrowheads="1"/>
                      </p:cNvPicPr>
                      <p:nvPr/>
                    </p:nvPicPr>
                    <p:blipFill>
                      <a:blip r:embed="rId20"/>
                      <a:srcRect/>
                      <a:stretch>
                        <a:fillRect/>
                      </a:stretch>
                    </p:blipFill>
                    <p:spPr bwMode="auto">
                      <a:xfrm>
                        <a:off x="4940455" y="6426554"/>
                        <a:ext cx="1481689" cy="335306"/>
                      </a:xfrm>
                      <a:prstGeom prst="rect">
                        <a:avLst/>
                      </a:prstGeom>
                      <a:noFill/>
                    </p:spPr>
                  </p:pic>
                </p:oleObj>
              </mc:Fallback>
            </mc:AlternateContent>
          </a:graphicData>
        </a:graphic>
      </p:graphicFrame>
      <p:sp>
        <p:nvSpPr>
          <p:cNvPr id="4" name="Rectangle 3">
            <a:extLst>
              <a:ext uri="{FF2B5EF4-FFF2-40B4-BE49-F238E27FC236}">
                <a16:creationId xmlns:a16="http://schemas.microsoft.com/office/drawing/2014/main" id="{D2C5CF28-BB63-4AC5-93FD-31C80CE97061}"/>
              </a:ext>
            </a:extLst>
          </p:cNvPr>
          <p:cNvSpPr/>
          <p:nvPr/>
        </p:nvSpPr>
        <p:spPr>
          <a:xfrm>
            <a:off x="4177519" y="3846322"/>
            <a:ext cx="2103012" cy="338554"/>
          </a:xfrm>
          <a:prstGeom prst="rect">
            <a:avLst/>
          </a:prstGeom>
        </p:spPr>
        <p:txBody>
          <a:bodyPr wrap="none">
            <a:spAutoFit/>
          </a:bodyPr>
          <a:lstStyle/>
          <a:p>
            <a:r>
              <a:rPr lang="en-US" sz="1600" dirty="0">
                <a:solidFill>
                  <a:srgbClr val="0000FF"/>
                </a:solidFill>
                <a:latin typeface="Calibri" panose="020F0502020204030204" pitchFamily="34" charset="0"/>
                <a:ea typeface="Times New Roman" panose="02020603050405020304" pitchFamily="18" charset="0"/>
                <a:cs typeface="Calibri" panose="020F0502020204030204" pitchFamily="34" charset="0"/>
              </a:rPr>
              <a:t>Is the 2</a:t>
            </a:r>
            <a:r>
              <a:rPr lang="en-US" sz="1600" baseline="30000" dirty="0">
                <a:solidFill>
                  <a:srgbClr val="0000FF"/>
                </a:solidFill>
                <a:latin typeface="Calibri" panose="020F0502020204030204" pitchFamily="34" charset="0"/>
                <a:ea typeface="Times New Roman" panose="02020603050405020304" pitchFamily="18" charset="0"/>
                <a:cs typeface="Calibri" panose="020F0502020204030204" pitchFamily="34" charset="0"/>
              </a:rPr>
              <a:t>nd</a:t>
            </a:r>
            <a:r>
              <a:rPr lang="en-US" sz="1600" dirty="0">
                <a:solidFill>
                  <a:srgbClr val="0000FF"/>
                </a:solidFill>
                <a:latin typeface="Calibri" panose="020F0502020204030204" pitchFamily="34" charset="0"/>
                <a:ea typeface="Times New Roman" panose="02020603050405020304" pitchFamily="18" charset="0"/>
                <a:cs typeface="Calibri" panose="020F0502020204030204" pitchFamily="34" charset="0"/>
              </a:rPr>
              <a:t> law satisfied?</a:t>
            </a:r>
            <a:endParaRPr lang="en-US" sz="1600" dirty="0"/>
          </a:p>
        </p:txBody>
      </p:sp>
      <p:sp>
        <p:nvSpPr>
          <p:cNvPr id="5" name="TextBox 4">
            <a:extLst>
              <a:ext uri="{FF2B5EF4-FFF2-40B4-BE49-F238E27FC236}">
                <a16:creationId xmlns:a16="http://schemas.microsoft.com/office/drawing/2014/main" id="{51E94E23-6D68-4D2C-AE59-0C8A92B0C4A8}"/>
              </a:ext>
            </a:extLst>
          </p:cNvPr>
          <p:cNvSpPr txBox="1"/>
          <p:nvPr/>
        </p:nvSpPr>
        <p:spPr>
          <a:xfrm>
            <a:off x="6674394" y="6372877"/>
            <a:ext cx="4433842" cy="369332"/>
          </a:xfrm>
          <a:prstGeom prst="rect">
            <a:avLst/>
          </a:prstGeom>
          <a:noFill/>
        </p:spPr>
        <p:txBody>
          <a:bodyPr wrap="none" rtlCol="0">
            <a:spAutoFit/>
          </a:bodyPr>
          <a:lstStyle/>
          <a:p>
            <a:r>
              <a:rPr lang="en-US" dirty="0"/>
              <a:t>Yes, it’s satisfied (because its &gt; 0).  Awesome!</a:t>
            </a:r>
          </a:p>
        </p:txBody>
      </p:sp>
    </p:spTree>
    <p:extLst>
      <p:ext uri="{BB962C8B-B14F-4D97-AF65-F5344CB8AC3E}">
        <p14:creationId xmlns:p14="http://schemas.microsoft.com/office/powerpoint/2010/main" val="475618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FA4510D-DF9F-4332-843F-E0C6C6B2CC8D}"/>
              </a:ext>
            </a:extLst>
          </p:cNvPr>
          <p:cNvSpPr txBox="1">
            <a:spLocks/>
          </p:cNvSpPr>
          <p:nvPr/>
        </p:nvSpPr>
        <p:spPr>
          <a:xfrm>
            <a:off x="3015974" y="269820"/>
            <a:ext cx="6160052" cy="6766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2</a:t>
            </a:r>
            <a:r>
              <a:rPr lang="en-US" sz="3600" b="1" u="sng" baseline="30000" dirty="0">
                <a:latin typeface="+mn-lt"/>
              </a:rPr>
              <a:t>nd</a:t>
            </a:r>
            <a:r>
              <a:rPr lang="en-US" sz="3600" b="1" u="sng" dirty="0">
                <a:latin typeface="+mn-lt"/>
              </a:rPr>
              <a:t> Law of Thermodynamics</a:t>
            </a:r>
          </a:p>
        </p:txBody>
      </p:sp>
      <p:pic>
        <p:nvPicPr>
          <p:cNvPr id="7" name="Picture 6">
            <a:extLst>
              <a:ext uri="{FF2B5EF4-FFF2-40B4-BE49-F238E27FC236}">
                <a16:creationId xmlns:a16="http://schemas.microsoft.com/office/drawing/2014/main" id="{E8E9A38C-4DC1-4DF5-A492-8F7E7E54B531}"/>
              </a:ext>
            </a:extLst>
          </p:cNvPr>
          <p:cNvPicPr>
            <a:picLocks noChangeAspect="1"/>
          </p:cNvPicPr>
          <p:nvPr/>
        </p:nvPicPr>
        <p:blipFill>
          <a:blip r:embed="rId2"/>
          <a:stretch>
            <a:fillRect/>
          </a:stretch>
        </p:blipFill>
        <p:spPr>
          <a:xfrm>
            <a:off x="635367" y="1123123"/>
            <a:ext cx="3407466" cy="2743299"/>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EADF4962-4023-4D3C-8226-CD9A1184966A}"/>
                  </a:ext>
                </a:extLst>
              </p14:cNvPr>
              <p14:cNvContentPartPr/>
              <p14:nvPr/>
            </p14:nvContentPartPr>
            <p14:xfrm>
              <a:off x="2450088" y="2202692"/>
              <a:ext cx="277813" cy="1120775"/>
            </p14:xfrm>
          </p:contentPart>
        </mc:Choice>
        <mc:Fallback xmlns="">
          <p:pic>
            <p:nvPicPr>
              <p:cNvPr id="6" name="Ink 5">
                <a:extLst>
                  <a:ext uri="{FF2B5EF4-FFF2-40B4-BE49-F238E27FC236}">
                    <a16:creationId xmlns:a16="http://schemas.microsoft.com/office/drawing/2014/main" id="{EADF4962-4023-4D3C-8226-CD9A1184966A}"/>
                  </a:ext>
                </a:extLst>
              </p:cNvPr>
              <p:cNvPicPr/>
              <p:nvPr/>
            </p:nvPicPr>
            <p:blipFill>
              <a:blip r:embed="rId5"/>
              <a:stretch>
                <a:fillRect/>
              </a:stretch>
            </p:blipFill>
            <p:spPr>
              <a:xfrm>
                <a:off x="2434234" y="2186846"/>
                <a:ext cx="309162" cy="1152108"/>
              </a:xfrm>
              <a:prstGeom prst="rect">
                <a:avLst/>
              </a:prstGeom>
            </p:spPr>
          </p:pic>
        </mc:Fallback>
      </mc:AlternateContent>
      <p:sp>
        <p:nvSpPr>
          <p:cNvPr id="8" name="TextBox 7">
            <a:extLst>
              <a:ext uri="{FF2B5EF4-FFF2-40B4-BE49-F238E27FC236}">
                <a16:creationId xmlns:a16="http://schemas.microsoft.com/office/drawing/2014/main" id="{90B68649-03DF-41AC-91D1-CDCDC651BD7C}"/>
              </a:ext>
            </a:extLst>
          </p:cNvPr>
          <p:cNvSpPr txBox="1"/>
          <p:nvPr/>
        </p:nvSpPr>
        <p:spPr>
          <a:xfrm>
            <a:off x="4519728" y="1053547"/>
            <a:ext cx="7036905" cy="646331"/>
          </a:xfrm>
          <a:prstGeom prst="rect">
            <a:avLst/>
          </a:prstGeom>
          <a:noFill/>
        </p:spPr>
        <p:txBody>
          <a:bodyPr wrap="square" rtlCol="0">
            <a:spAutoFit/>
          </a:bodyPr>
          <a:lstStyle/>
          <a:p>
            <a:r>
              <a:rPr lang="en-US" dirty="0">
                <a:solidFill>
                  <a:srgbClr val="0070C0"/>
                </a:solidFill>
              </a:rPr>
              <a:t>Say our 70kg dude jumps off a 5m cliff, and comes to rest in a 100m</a:t>
            </a:r>
            <a:r>
              <a:rPr lang="en-US" baseline="30000" dirty="0">
                <a:solidFill>
                  <a:srgbClr val="0070C0"/>
                </a:solidFill>
              </a:rPr>
              <a:t>3</a:t>
            </a:r>
            <a:r>
              <a:rPr lang="en-US" dirty="0">
                <a:solidFill>
                  <a:srgbClr val="0070C0"/>
                </a:solidFill>
              </a:rPr>
              <a:t> pool of water at 30C.  What is the temperature increase of the water?  </a:t>
            </a:r>
          </a:p>
        </p:txBody>
      </p:sp>
      <p:graphicFrame>
        <p:nvGraphicFramePr>
          <p:cNvPr id="9" name="Object 8">
            <a:extLst>
              <a:ext uri="{FF2B5EF4-FFF2-40B4-BE49-F238E27FC236}">
                <a16:creationId xmlns:a16="http://schemas.microsoft.com/office/drawing/2014/main" id="{FFB2F988-315C-4FCC-A4FD-88ED815522B6}"/>
              </a:ext>
            </a:extLst>
          </p:cNvPr>
          <p:cNvGraphicFramePr>
            <a:graphicFrameLocks noChangeAspect="1"/>
          </p:cNvGraphicFramePr>
          <p:nvPr>
            <p:extLst>
              <p:ext uri="{D42A27DB-BD31-4B8C-83A1-F6EECF244321}">
                <p14:modId xmlns:p14="http://schemas.microsoft.com/office/powerpoint/2010/main" val="1358716720"/>
              </p:ext>
            </p:extLst>
          </p:nvPr>
        </p:nvGraphicFramePr>
        <p:xfrm>
          <a:off x="4542622" y="1822233"/>
          <a:ext cx="2462972" cy="380459"/>
        </p:xfrm>
        <a:graphic>
          <a:graphicData uri="http://schemas.openxmlformats.org/presentationml/2006/ole">
            <mc:AlternateContent xmlns:mc="http://schemas.openxmlformats.org/markup-compatibility/2006">
              <mc:Choice xmlns:v="urn:schemas-microsoft-com:vml" Requires="v">
                <p:oleObj name="Equation" r:id="rId6" imgW="1562040" imgH="241200" progId="Equation.DSMT4">
                  <p:embed/>
                </p:oleObj>
              </mc:Choice>
              <mc:Fallback>
                <p:oleObj name="Equation" r:id="rId6" imgW="1562040" imgH="241200" progId="Equation.DSMT4">
                  <p:embed/>
                  <p:pic>
                    <p:nvPicPr>
                      <p:cNvPr id="0" name=""/>
                      <p:cNvPicPr/>
                      <p:nvPr/>
                    </p:nvPicPr>
                    <p:blipFill>
                      <a:blip r:embed="rId7"/>
                      <a:stretch>
                        <a:fillRect/>
                      </a:stretch>
                    </p:blipFill>
                    <p:spPr>
                      <a:xfrm>
                        <a:off x="4542622" y="1822233"/>
                        <a:ext cx="2462972" cy="380459"/>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02143622-56CB-4C78-8AB5-B5A22F694A9B}"/>
              </a:ext>
            </a:extLst>
          </p:cNvPr>
          <p:cNvGraphicFramePr>
            <a:graphicFrameLocks noChangeAspect="1"/>
          </p:cNvGraphicFramePr>
          <p:nvPr>
            <p:extLst>
              <p:ext uri="{D42A27DB-BD31-4B8C-83A1-F6EECF244321}">
                <p14:modId xmlns:p14="http://schemas.microsoft.com/office/powerpoint/2010/main" val="4222144613"/>
              </p:ext>
            </p:extLst>
          </p:nvPr>
        </p:nvGraphicFramePr>
        <p:xfrm>
          <a:off x="4694238" y="2295411"/>
          <a:ext cx="2805112" cy="358775"/>
        </p:xfrm>
        <a:graphic>
          <a:graphicData uri="http://schemas.openxmlformats.org/presentationml/2006/ole">
            <mc:AlternateContent xmlns:mc="http://schemas.openxmlformats.org/markup-compatibility/2006">
              <mc:Choice xmlns:v="urn:schemas-microsoft-com:vml" Requires="v">
                <p:oleObj name="Equation" r:id="rId8" imgW="1777680" imgH="228600" progId="Equation.DSMT4">
                  <p:embed/>
                </p:oleObj>
              </mc:Choice>
              <mc:Fallback>
                <p:oleObj name="Equation" r:id="rId8" imgW="1777680" imgH="228600" progId="Equation.DSMT4">
                  <p:embed/>
                  <p:pic>
                    <p:nvPicPr>
                      <p:cNvPr id="9" name="Object 8">
                        <a:extLst>
                          <a:ext uri="{FF2B5EF4-FFF2-40B4-BE49-F238E27FC236}">
                            <a16:creationId xmlns:a16="http://schemas.microsoft.com/office/drawing/2014/main" id="{FFB2F988-315C-4FCC-A4FD-88ED815522B6}"/>
                          </a:ext>
                        </a:extLst>
                      </p:cNvPr>
                      <p:cNvPicPr/>
                      <p:nvPr/>
                    </p:nvPicPr>
                    <p:blipFill>
                      <a:blip r:embed="rId9"/>
                      <a:stretch>
                        <a:fillRect/>
                      </a:stretch>
                    </p:blipFill>
                    <p:spPr>
                      <a:xfrm>
                        <a:off x="4694238" y="2295411"/>
                        <a:ext cx="2805112" cy="35877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CD870065-9971-48B7-A8B6-331013E28E4C}"/>
              </a:ext>
            </a:extLst>
          </p:cNvPr>
          <p:cNvGraphicFramePr>
            <a:graphicFrameLocks noChangeAspect="1"/>
          </p:cNvGraphicFramePr>
          <p:nvPr>
            <p:extLst>
              <p:ext uri="{D42A27DB-BD31-4B8C-83A1-F6EECF244321}">
                <p14:modId xmlns:p14="http://schemas.microsoft.com/office/powerpoint/2010/main" val="2136496253"/>
              </p:ext>
            </p:extLst>
          </p:nvPr>
        </p:nvGraphicFramePr>
        <p:xfrm>
          <a:off x="5019675" y="2724672"/>
          <a:ext cx="5366716" cy="655964"/>
        </p:xfrm>
        <a:graphic>
          <a:graphicData uri="http://schemas.openxmlformats.org/presentationml/2006/ole">
            <mc:AlternateContent xmlns:mc="http://schemas.openxmlformats.org/markup-compatibility/2006">
              <mc:Choice xmlns:v="urn:schemas-microsoft-com:vml" Requires="v">
                <p:oleObj name="Equation" r:id="rId10" imgW="3720960" imgH="457200" progId="Equation.DSMT4">
                  <p:embed/>
                </p:oleObj>
              </mc:Choice>
              <mc:Fallback>
                <p:oleObj name="Equation" r:id="rId10" imgW="3720960" imgH="457200" progId="Equation.DSMT4">
                  <p:embed/>
                  <p:pic>
                    <p:nvPicPr>
                      <p:cNvPr id="11" name="Object 10">
                        <a:extLst>
                          <a:ext uri="{FF2B5EF4-FFF2-40B4-BE49-F238E27FC236}">
                            <a16:creationId xmlns:a16="http://schemas.microsoft.com/office/drawing/2014/main" id="{02143622-56CB-4C78-8AB5-B5A22F694A9B}"/>
                          </a:ext>
                        </a:extLst>
                      </p:cNvPr>
                      <p:cNvPicPr/>
                      <p:nvPr/>
                    </p:nvPicPr>
                    <p:blipFill>
                      <a:blip r:embed="rId11"/>
                      <a:stretch>
                        <a:fillRect/>
                      </a:stretch>
                    </p:blipFill>
                    <p:spPr>
                      <a:xfrm>
                        <a:off x="5019675" y="2724672"/>
                        <a:ext cx="5366716" cy="65596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DD1B429F-E284-4EF0-B817-46760C644820}"/>
              </a:ext>
            </a:extLst>
          </p:cNvPr>
          <p:cNvGraphicFramePr>
            <a:graphicFrameLocks noChangeAspect="1"/>
          </p:cNvGraphicFramePr>
          <p:nvPr>
            <p:extLst>
              <p:ext uri="{D42A27DB-BD31-4B8C-83A1-F6EECF244321}">
                <p14:modId xmlns:p14="http://schemas.microsoft.com/office/powerpoint/2010/main" val="2447567110"/>
              </p:ext>
            </p:extLst>
          </p:nvPr>
        </p:nvGraphicFramePr>
        <p:xfrm>
          <a:off x="4862676" y="3384607"/>
          <a:ext cx="3625341" cy="656580"/>
        </p:xfrm>
        <a:graphic>
          <a:graphicData uri="http://schemas.openxmlformats.org/presentationml/2006/ole">
            <mc:AlternateContent xmlns:mc="http://schemas.openxmlformats.org/markup-compatibility/2006">
              <mc:Choice xmlns:v="urn:schemas-microsoft-com:vml" Requires="v">
                <p:oleObj name="Equation" r:id="rId12" imgW="2577960" imgH="469800" progId="Equation.DSMT4">
                  <p:embed/>
                </p:oleObj>
              </mc:Choice>
              <mc:Fallback>
                <p:oleObj name="Equation" r:id="rId12" imgW="2577960" imgH="469800" progId="Equation.DSMT4">
                  <p:embed/>
                  <p:pic>
                    <p:nvPicPr>
                      <p:cNvPr id="12" name="Object 11">
                        <a:extLst>
                          <a:ext uri="{FF2B5EF4-FFF2-40B4-BE49-F238E27FC236}">
                            <a16:creationId xmlns:a16="http://schemas.microsoft.com/office/drawing/2014/main" id="{CD870065-9971-48B7-A8B6-331013E28E4C}"/>
                          </a:ext>
                        </a:extLst>
                      </p:cNvPr>
                      <p:cNvPicPr/>
                      <p:nvPr/>
                    </p:nvPicPr>
                    <p:blipFill>
                      <a:blip r:embed="rId13"/>
                      <a:stretch>
                        <a:fillRect/>
                      </a:stretch>
                    </p:blipFill>
                    <p:spPr>
                      <a:xfrm>
                        <a:off x="4862676" y="3384607"/>
                        <a:ext cx="3625341" cy="656580"/>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BC5F605B-D27B-4CAF-950F-8338657F4AAC}"/>
              </a:ext>
            </a:extLst>
          </p:cNvPr>
          <p:cNvSpPr txBox="1"/>
          <p:nvPr/>
        </p:nvSpPr>
        <p:spPr>
          <a:xfrm>
            <a:off x="635367" y="4357309"/>
            <a:ext cx="2346091" cy="369332"/>
          </a:xfrm>
          <a:prstGeom prst="rect">
            <a:avLst/>
          </a:prstGeom>
          <a:noFill/>
        </p:spPr>
        <p:txBody>
          <a:bodyPr wrap="none" rtlCol="0">
            <a:spAutoFit/>
          </a:bodyPr>
          <a:lstStyle/>
          <a:p>
            <a:r>
              <a:rPr lang="en-US" dirty="0">
                <a:solidFill>
                  <a:srgbClr val="0070C0"/>
                </a:solidFill>
              </a:rPr>
              <a:t>Is the 2</a:t>
            </a:r>
            <a:r>
              <a:rPr lang="en-US" baseline="30000" dirty="0">
                <a:solidFill>
                  <a:srgbClr val="0070C0"/>
                </a:solidFill>
              </a:rPr>
              <a:t>nd</a:t>
            </a:r>
            <a:r>
              <a:rPr lang="en-US" dirty="0">
                <a:solidFill>
                  <a:srgbClr val="0070C0"/>
                </a:solidFill>
              </a:rPr>
              <a:t> law satisfied?</a:t>
            </a:r>
          </a:p>
        </p:txBody>
      </p:sp>
      <p:graphicFrame>
        <p:nvGraphicFramePr>
          <p:cNvPr id="14" name="Object 13">
            <a:extLst>
              <a:ext uri="{FF2B5EF4-FFF2-40B4-BE49-F238E27FC236}">
                <a16:creationId xmlns:a16="http://schemas.microsoft.com/office/drawing/2014/main" id="{35191ABD-380A-4713-977F-79D293808489}"/>
              </a:ext>
            </a:extLst>
          </p:cNvPr>
          <p:cNvGraphicFramePr>
            <a:graphicFrameLocks noChangeAspect="1"/>
          </p:cNvGraphicFramePr>
          <p:nvPr>
            <p:extLst>
              <p:ext uri="{D42A27DB-BD31-4B8C-83A1-F6EECF244321}">
                <p14:modId xmlns:p14="http://schemas.microsoft.com/office/powerpoint/2010/main" val="2049013180"/>
              </p:ext>
            </p:extLst>
          </p:nvPr>
        </p:nvGraphicFramePr>
        <p:xfrm>
          <a:off x="3504569" y="4246700"/>
          <a:ext cx="2716213" cy="590550"/>
        </p:xfrm>
        <a:graphic>
          <a:graphicData uri="http://schemas.openxmlformats.org/presentationml/2006/ole">
            <mc:AlternateContent xmlns:mc="http://schemas.openxmlformats.org/markup-compatibility/2006">
              <mc:Choice xmlns:v="urn:schemas-microsoft-com:vml" Requires="v">
                <p:oleObj name="Equation" r:id="rId14" imgW="1790640" imgH="393480" progId="Equation.DSMT4">
                  <p:embed/>
                </p:oleObj>
              </mc:Choice>
              <mc:Fallback>
                <p:oleObj name="Equation" r:id="rId14" imgW="1790640" imgH="393480" progId="Equation.DSMT4">
                  <p:embed/>
                  <p:pic>
                    <p:nvPicPr>
                      <p:cNvPr id="25" name="Object 24">
                        <a:extLst>
                          <a:ext uri="{FF2B5EF4-FFF2-40B4-BE49-F238E27FC236}">
                            <a16:creationId xmlns:a16="http://schemas.microsoft.com/office/drawing/2014/main" id="{382A5CAE-684C-4020-A14E-0FA556D186C2}"/>
                          </a:ext>
                        </a:extLst>
                      </p:cNvPr>
                      <p:cNvPicPr>
                        <a:picLocks noChangeAspect="1" noChangeArrowheads="1"/>
                      </p:cNvPicPr>
                      <p:nvPr/>
                    </p:nvPicPr>
                    <p:blipFill>
                      <a:blip r:embed="rId15"/>
                      <a:srcRect/>
                      <a:stretch>
                        <a:fillRect/>
                      </a:stretch>
                    </p:blipFill>
                    <p:spPr bwMode="auto">
                      <a:xfrm>
                        <a:off x="3504569" y="4246700"/>
                        <a:ext cx="2716213" cy="590550"/>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E479ECE6-B8F6-4CAC-9FDE-1BCED2A2C360}"/>
              </a:ext>
            </a:extLst>
          </p:cNvPr>
          <p:cNvGraphicFramePr>
            <a:graphicFrameLocks noChangeAspect="1"/>
          </p:cNvGraphicFramePr>
          <p:nvPr>
            <p:extLst>
              <p:ext uri="{D42A27DB-BD31-4B8C-83A1-F6EECF244321}">
                <p14:modId xmlns:p14="http://schemas.microsoft.com/office/powerpoint/2010/main" val="1789369344"/>
              </p:ext>
            </p:extLst>
          </p:nvPr>
        </p:nvGraphicFramePr>
        <p:xfrm>
          <a:off x="3927612" y="4870174"/>
          <a:ext cx="4495800" cy="687388"/>
        </p:xfrm>
        <a:graphic>
          <a:graphicData uri="http://schemas.openxmlformats.org/presentationml/2006/ole">
            <mc:AlternateContent xmlns:mc="http://schemas.openxmlformats.org/markup-compatibility/2006">
              <mc:Choice xmlns:v="urn:schemas-microsoft-com:vml" Requires="v">
                <p:oleObj name="Equation" r:id="rId16" imgW="3124080" imgH="482400" progId="Equation.DSMT4">
                  <p:embed/>
                </p:oleObj>
              </mc:Choice>
              <mc:Fallback>
                <p:oleObj name="Equation" r:id="rId16" imgW="3124080" imgH="482400" progId="Equation.DSMT4">
                  <p:embed/>
                  <p:pic>
                    <p:nvPicPr>
                      <p:cNvPr id="26" name="Object 25">
                        <a:extLst>
                          <a:ext uri="{FF2B5EF4-FFF2-40B4-BE49-F238E27FC236}">
                            <a16:creationId xmlns:a16="http://schemas.microsoft.com/office/drawing/2014/main" id="{C2C0EE46-0AC7-4879-871E-BAE202ECB6AA}"/>
                          </a:ext>
                        </a:extLst>
                      </p:cNvPr>
                      <p:cNvPicPr>
                        <a:picLocks noChangeAspect="1" noChangeArrowheads="1"/>
                      </p:cNvPicPr>
                      <p:nvPr/>
                    </p:nvPicPr>
                    <p:blipFill>
                      <a:blip r:embed="rId17"/>
                      <a:srcRect/>
                      <a:stretch>
                        <a:fillRect/>
                      </a:stretch>
                    </p:blipFill>
                    <p:spPr bwMode="auto">
                      <a:xfrm>
                        <a:off x="3927612" y="4870174"/>
                        <a:ext cx="4495800" cy="68738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BB0ECC37-422C-4C97-A0DE-D021D37A878D}"/>
              </a:ext>
            </a:extLst>
          </p:cNvPr>
          <p:cNvGraphicFramePr>
            <a:graphicFrameLocks noChangeAspect="1"/>
          </p:cNvGraphicFramePr>
          <p:nvPr>
            <p:extLst>
              <p:ext uri="{D42A27DB-BD31-4B8C-83A1-F6EECF244321}">
                <p14:modId xmlns:p14="http://schemas.microsoft.com/office/powerpoint/2010/main" val="1959233234"/>
              </p:ext>
            </p:extLst>
          </p:nvPr>
        </p:nvGraphicFramePr>
        <p:xfrm>
          <a:off x="4268235" y="5584047"/>
          <a:ext cx="4826069" cy="674354"/>
        </p:xfrm>
        <a:graphic>
          <a:graphicData uri="http://schemas.openxmlformats.org/presentationml/2006/ole">
            <mc:AlternateContent xmlns:mc="http://schemas.openxmlformats.org/markup-compatibility/2006">
              <mc:Choice xmlns:v="urn:schemas-microsoft-com:vml" Requires="v">
                <p:oleObj name="Equation" r:id="rId18" imgW="3441600" imgH="482400" progId="Equation.DSMT4">
                  <p:embed/>
                </p:oleObj>
              </mc:Choice>
              <mc:Fallback>
                <p:oleObj name="Equation" r:id="rId18" imgW="3441600" imgH="482400" progId="Equation.DSMT4">
                  <p:embed/>
                  <p:pic>
                    <p:nvPicPr>
                      <p:cNvPr id="27" name="Object 26">
                        <a:extLst>
                          <a:ext uri="{FF2B5EF4-FFF2-40B4-BE49-F238E27FC236}">
                            <a16:creationId xmlns:a16="http://schemas.microsoft.com/office/drawing/2014/main" id="{5F655623-01D0-4250-BE9B-78F40F161197}"/>
                          </a:ext>
                        </a:extLst>
                      </p:cNvPr>
                      <p:cNvPicPr>
                        <a:picLocks noChangeAspect="1" noChangeArrowheads="1"/>
                      </p:cNvPicPr>
                      <p:nvPr/>
                    </p:nvPicPr>
                    <p:blipFill>
                      <a:blip r:embed="rId19"/>
                      <a:srcRect/>
                      <a:stretch>
                        <a:fillRect/>
                      </a:stretch>
                    </p:blipFill>
                    <p:spPr bwMode="auto">
                      <a:xfrm>
                        <a:off x="4268235" y="5584047"/>
                        <a:ext cx="4826069" cy="674354"/>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C4734260-F8ED-43C6-8B31-D317FC874E4C}"/>
              </a:ext>
            </a:extLst>
          </p:cNvPr>
          <p:cNvSpPr txBox="1"/>
          <p:nvPr/>
        </p:nvSpPr>
        <p:spPr>
          <a:xfrm>
            <a:off x="6524766" y="6361427"/>
            <a:ext cx="3435621" cy="369332"/>
          </a:xfrm>
          <a:prstGeom prst="rect">
            <a:avLst/>
          </a:prstGeom>
          <a:noFill/>
        </p:spPr>
        <p:txBody>
          <a:bodyPr wrap="none" rtlCol="0">
            <a:spAutoFit/>
          </a:bodyPr>
          <a:lstStyle/>
          <a:p>
            <a:r>
              <a:rPr lang="en-US" dirty="0"/>
              <a:t>Yes, it’s satisfied (because its &gt; 0).  </a:t>
            </a:r>
          </a:p>
        </p:txBody>
      </p:sp>
      <p:graphicFrame>
        <p:nvGraphicFramePr>
          <p:cNvPr id="19" name="Object 18">
            <a:extLst>
              <a:ext uri="{FF2B5EF4-FFF2-40B4-BE49-F238E27FC236}">
                <a16:creationId xmlns:a16="http://schemas.microsoft.com/office/drawing/2014/main" id="{3B9C6AA5-8D0C-487E-B9B6-DBBE2699F74F}"/>
              </a:ext>
            </a:extLst>
          </p:cNvPr>
          <p:cNvGraphicFramePr>
            <a:graphicFrameLocks noChangeAspect="1"/>
          </p:cNvGraphicFramePr>
          <p:nvPr>
            <p:extLst>
              <p:ext uri="{D42A27DB-BD31-4B8C-83A1-F6EECF244321}">
                <p14:modId xmlns:p14="http://schemas.microsoft.com/office/powerpoint/2010/main" val="1207196737"/>
              </p:ext>
            </p:extLst>
          </p:nvPr>
        </p:nvGraphicFramePr>
        <p:xfrm>
          <a:off x="4278174" y="6395968"/>
          <a:ext cx="1389062" cy="319088"/>
        </p:xfrm>
        <a:graphic>
          <a:graphicData uri="http://schemas.openxmlformats.org/presentationml/2006/ole">
            <mc:AlternateContent xmlns:mc="http://schemas.openxmlformats.org/markup-compatibility/2006">
              <mc:Choice xmlns:v="urn:schemas-microsoft-com:vml" Requires="v">
                <p:oleObj name="Equation" r:id="rId20" imgW="990360" imgH="228600" progId="Equation.DSMT4">
                  <p:embed/>
                </p:oleObj>
              </mc:Choice>
              <mc:Fallback>
                <p:oleObj name="Equation" r:id="rId20" imgW="990360" imgH="228600" progId="Equation.DSMT4">
                  <p:embed/>
                  <p:pic>
                    <p:nvPicPr>
                      <p:cNvPr id="16" name="Object 15">
                        <a:extLst>
                          <a:ext uri="{FF2B5EF4-FFF2-40B4-BE49-F238E27FC236}">
                            <a16:creationId xmlns:a16="http://schemas.microsoft.com/office/drawing/2014/main" id="{BB0ECC37-422C-4C97-A0DE-D021D37A878D}"/>
                          </a:ext>
                        </a:extLst>
                      </p:cNvPr>
                      <p:cNvPicPr>
                        <a:picLocks noChangeAspect="1" noChangeArrowheads="1"/>
                      </p:cNvPicPr>
                      <p:nvPr/>
                    </p:nvPicPr>
                    <p:blipFill>
                      <a:blip r:embed="rId21"/>
                      <a:srcRect/>
                      <a:stretch>
                        <a:fillRect/>
                      </a:stretch>
                    </p:blipFill>
                    <p:spPr bwMode="auto">
                      <a:xfrm>
                        <a:off x="4278174" y="6395968"/>
                        <a:ext cx="1389062" cy="319088"/>
                      </a:xfrm>
                      <a:prstGeom prst="rect">
                        <a:avLst/>
                      </a:prstGeom>
                      <a:noFill/>
                    </p:spPr>
                  </p:pic>
                </p:oleObj>
              </mc:Fallback>
            </mc:AlternateContent>
          </a:graphicData>
        </a:graphic>
      </p:graphicFrame>
    </p:spTree>
    <p:extLst>
      <p:ext uri="{BB962C8B-B14F-4D97-AF65-F5344CB8AC3E}">
        <p14:creationId xmlns:p14="http://schemas.microsoft.com/office/powerpoint/2010/main" val="999660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1448</TotalTime>
  <Words>271</Words>
  <Application>Microsoft Office PowerPoint</Application>
  <PresentationFormat>Widescreen</PresentationFormat>
  <Paragraphs>28</Paragraphs>
  <Slides>5</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5</vt:i4>
      </vt:variant>
    </vt:vector>
  </HeadingPairs>
  <TitlesOfParts>
    <vt:vector size="11" baseType="lpstr">
      <vt:lpstr>Arial</vt:lpstr>
      <vt:lpstr>Calibri</vt:lpstr>
      <vt:lpstr>Calibri Light</vt:lpstr>
      <vt:lpstr>Office Theme</vt:lpstr>
      <vt:lpstr>Equation</vt:lpstr>
      <vt:lpstr>MathType 7.0 Equation</vt:lpstr>
      <vt:lpstr>2nd Law of Thermodynamics</vt:lpstr>
      <vt:lpstr>2nd Law of Thermodynamics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Law of Thermodynamics</dc:title>
  <dc:creator>Andrew Douglas</dc:creator>
  <cp:lastModifiedBy>Andrew Douglas</cp:lastModifiedBy>
  <cp:revision>41</cp:revision>
  <dcterms:created xsi:type="dcterms:W3CDTF">2018-06-01T16:56:30Z</dcterms:created>
  <dcterms:modified xsi:type="dcterms:W3CDTF">2026-01-08T20:51:42Z</dcterms:modified>
</cp:coreProperties>
</file>